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10.fntdata" ContentType="application/x-fontdata"/>
  <Override PartName="/ppt/fonts/font1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8288000" cy="10287000"/>
  <p:notesSz cx="18288000" cy="10287000"/>
  <p:embeddedFontLst>
    <p:embeddedFont>
      <p:font typeface="Lucida Sans" panose="020B0602030504020204"/>
      <p:regular r:id="rId19"/>
      <p:bold r:id="rId20"/>
      <p:italic r:id="rId21"/>
    </p:embeddedFont>
    <p:embeddedFont>
      <p:font typeface="SimSun" panose="02010600030101010101" charset="-122"/>
      <p:regular r:id="rId22"/>
    </p:embeddedFont>
    <p:embeddedFont>
      <p:font typeface="Microsoft YaHei" panose="020B0503020204020204" charset="-122"/>
      <p:regular r:id="rId23"/>
    </p:embeddedFont>
    <p:embeddedFont>
      <p:font typeface="Tahoma" panose="020B0604030504040204"/>
      <p:regular r:id="rId24"/>
      <p:bold r:id="rId25"/>
    </p:embeddedFont>
    <p:embeddedFont>
      <p:font typeface="Verdana" panose="020B0604030504040204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60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font" Target="fonts/font11.fntdata"/><Relationship Id="rId28" Type="http://schemas.openxmlformats.org/officeDocument/2006/relationships/font" Target="fonts/font10.fntdata"/><Relationship Id="rId27" Type="http://schemas.openxmlformats.org/officeDocument/2006/relationships/font" Target="fonts/font9.fntdata"/><Relationship Id="rId26" Type="http://schemas.openxmlformats.org/officeDocument/2006/relationships/font" Target="fonts/font8.fntdata"/><Relationship Id="rId25" Type="http://schemas.openxmlformats.org/officeDocument/2006/relationships/font" Target="fonts/font7.fntdata"/><Relationship Id="rId24" Type="http://schemas.openxmlformats.org/officeDocument/2006/relationships/font" Target="fonts/font6.fntdata"/><Relationship Id="rId23" Type="http://schemas.openxmlformats.org/officeDocument/2006/relationships/font" Target="fonts/font5.fntdata"/><Relationship Id="rId22" Type="http://schemas.openxmlformats.org/officeDocument/2006/relationships/font" Target="fonts/font4.fntdata"/><Relationship Id="rId21" Type="http://schemas.openxmlformats.org/officeDocument/2006/relationships/font" Target="fonts/font3.fntdata"/><Relationship Id="rId20" Type="http://schemas.openxmlformats.org/officeDocument/2006/relationships/font" Target="fonts/font2.fntdata"/><Relationship Id="rId2" Type="http://schemas.openxmlformats.org/officeDocument/2006/relationships/theme" Target="theme/theme1.xml"/><Relationship Id="rId19" Type="http://schemas.openxmlformats.org/officeDocument/2006/relationships/font" Target="fonts/font1.fntdata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048600" y="771525"/>
            <a:ext cx="12192600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3" name="Google Shape;19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3" name="Google Shape;16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Only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title"/>
          </p:nvPr>
        </p:nvSpPr>
        <p:spPr>
          <a:xfrm>
            <a:off x="9575837" y="1848161"/>
            <a:ext cx="5878194" cy="279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200" b="1" i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/>
          <p:nvPr/>
        </p:nvSpPr>
        <p:spPr>
          <a:xfrm>
            <a:off x="-2428" y="0"/>
            <a:ext cx="18289270" cy="4448175"/>
          </a:xfrm>
          <a:custGeom>
            <a:avLst/>
            <a:gdLst/>
            <a:ahLst/>
            <a:cxnLst/>
            <a:rect l="l" t="t" r="r" b="b"/>
            <a:pathLst>
              <a:path w="18289270" h="4448175" extrusionOk="0">
                <a:moveTo>
                  <a:pt x="16099926" y="3424529"/>
                </a:moveTo>
                <a:lnTo>
                  <a:pt x="11814822" y="4413373"/>
                </a:lnTo>
                <a:lnTo>
                  <a:pt x="11661050" y="4409756"/>
                </a:lnTo>
                <a:lnTo>
                  <a:pt x="11612676" y="4420919"/>
                </a:lnTo>
                <a:lnTo>
                  <a:pt x="11510262" y="4418485"/>
                </a:lnTo>
                <a:lnTo>
                  <a:pt x="11461931" y="4429638"/>
                </a:lnTo>
                <a:lnTo>
                  <a:pt x="11308457" y="4425953"/>
                </a:lnTo>
                <a:lnTo>
                  <a:pt x="11260182" y="4437093"/>
                </a:lnTo>
                <a:lnTo>
                  <a:pt x="11055799" y="4432122"/>
                </a:lnTo>
                <a:lnTo>
                  <a:pt x="11007593" y="4443246"/>
                </a:lnTo>
                <a:lnTo>
                  <a:pt x="10752484" y="4436947"/>
                </a:lnTo>
                <a:lnTo>
                  <a:pt x="10704358" y="4448053"/>
                </a:lnTo>
                <a:lnTo>
                  <a:pt x="10195247" y="4435199"/>
                </a:lnTo>
                <a:lnTo>
                  <a:pt x="10147261" y="4446272"/>
                </a:lnTo>
                <a:lnTo>
                  <a:pt x="9031760" y="4416946"/>
                </a:lnTo>
                <a:lnTo>
                  <a:pt x="8978330" y="4403208"/>
                </a:lnTo>
                <a:lnTo>
                  <a:pt x="8271412" y="4383866"/>
                </a:lnTo>
                <a:lnTo>
                  <a:pt x="8066946" y="4365880"/>
                </a:lnTo>
                <a:lnTo>
                  <a:pt x="7664186" y="4354552"/>
                </a:lnTo>
                <a:lnTo>
                  <a:pt x="7510447" y="4337895"/>
                </a:lnTo>
                <a:lnTo>
                  <a:pt x="6809709" y="4317126"/>
                </a:lnTo>
                <a:lnTo>
                  <a:pt x="6756703" y="4303291"/>
                </a:lnTo>
                <a:lnTo>
                  <a:pt x="6305372" y="4290137"/>
                </a:lnTo>
                <a:lnTo>
                  <a:pt x="6252400" y="4276294"/>
                </a:lnTo>
                <a:lnTo>
                  <a:pt x="5902027" y="4265911"/>
                </a:lnTo>
                <a:lnTo>
                  <a:pt x="5849201" y="4252033"/>
                </a:lnTo>
                <a:lnTo>
                  <a:pt x="5599765" y="4244425"/>
                </a:lnTo>
                <a:lnTo>
                  <a:pt x="5547117" y="4230507"/>
                </a:lnTo>
                <a:lnTo>
                  <a:pt x="5348321" y="4224247"/>
                </a:lnTo>
                <a:lnTo>
                  <a:pt x="5295867" y="4210284"/>
                </a:lnTo>
                <a:lnTo>
                  <a:pt x="5147342" y="4205456"/>
                </a:lnTo>
                <a:lnTo>
                  <a:pt x="5095073" y="4191450"/>
                </a:lnTo>
                <a:lnTo>
                  <a:pt x="4996400" y="4188153"/>
                </a:lnTo>
                <a:lnTo>
                  <a:pt x="4944288" y="4174111"/>
                </a:lnTo>
                <a:lnTo>
                  <a:pt x="4845941" y="4170738"/>
                </a:lnTo>
                <a:lnTo>
                  <a:pt x="4794000" y="4156657"/>
                </a:lnTo>
                <a:lnTo>
                  <a:pt x="4696010" y="4153202"/>
                </a:lnTo>
                <a:lnTo>
                  <a:pt x="4644255" y="4139078"/>
                </a:lnTo>
                <a:lnTo>
                  <a:pt x="4546652" y="4135533"/>
                </a:lnTo>
                <a:lnTo>
                  <a:pt x="4495097" y="4121363"/>
                </a:lnTo>
                <a:lnTo>
                  <a:pt x="4397910" y="4117722"/>
                </a:lnTo>
                <a:lnTo>
                  <a:pt x="4346570" y="4103502"/>
                </a:lnTo>
                <a:lnTo>
                  <a:pt x="4298161" y="4101639"/>
                </a:lnTo>
                <a:lnTo>
                  <a:pt x="4246974" y="4087384"/>
                </a:lnTo>
                <a:lnTo>
                  <a:pt x="4198720" y="4085485"/>
                </a:lnTo>
                <a:lnTo>
                  <a:pt x="4147691" y="4071193"/>
                </a:lnTo>
                <a:lnTo>
                  <a:pt x="4099599" y="4069257"/>
                </a:lnTo>
                <a:lnTo>
                  <a:pt x="4048735" y="4054927"/>
                </a:lnTo>
                <a:lnTo>
                  <a:pt x="4000812" y="4052953"/>
                </a:lnTo>
                <a:lnTo>
                  <a:pt x="3950120" y="4038583"/>
                </a:lnTo>
                <a:lnTo>
                  <a:pt x="3902371" y="4036568"/>
                </a:lnTo>
                <a:lnTo>
                  <a:pt x="3851858" y="4022157"/>
                </a:lnTo>
                <a:lnTo>
                  <a:pt x="3804291" y="4020100"/>
                </a:lnTo>
                <a:lnTo>
                  <a:pt x="3753962" y="4005646"/>
                </a:lnTo>
                <a:lnTo>
                  <a:pt x="3706584" y="4003546"/>
                </a:lnTo>
                <a:lnTo>
                  <a:pt x="3606407" y="3974528"/>
                </a:lnTo>
                <a:lnTo>
                  <a:pt x="3559324" y="3972359"/>
                </a:lnTo>
                <a:lnTo>
                  <a:pt x="3459751" y="3943202"/>
                </a:lnTo>
                <a:lnTo>
                  <a:pt x="3412977" y="3940962"/>
                </a:lnTo>
                <a:lnTo>
                  <a:pt x="3314039" y="3911658"/>
                </a:lnTo>
                <a:lnTo>
                  <a:pt x="3267590" y="3909343"/>
                </a:lnTo>
                <a:lnTo>
                  <a:pt x="3120350" y="3865118"/>
                </a:lnTo>
                <a:lnTo>
                  <a:pt x="3074356" y="3862698"/>
                </a:lnTo>
                <a:lnTo>
                  <a:pt x="2831913" y="3788307"/>
                </a:lnTo>
                <a:lnTo>
                  <a:pt x="2786652" y="3785718"/>
                </a:lnTo>
                <a:lnTo>
                  <a:pt x="2738664" y="3770724"/>
                </a:lnTo>
                <a:lnTo>
                  <a:pt x="2266182" y="3619080"/>
                </a:lnTo>
                <a:lnTo>
                  <a:pt x="2216855" y="3591362"/>
                </a:lnTo>
                <a:lnTo>
                  <a:pt x="1986746" y="3514125"/>
                </a:lnTo>
                <a:lnTo>
                  <a:pt x="1938330" y="3486196"/>
                </a:lnTo>
                <a:lnTo>
                  <a:pt x="1847684" y="3454979"/>
                </a:lnTo>
                <a:lnTo>
                  <a:pt x="1799746" y="3426940"/>
                </a:lnTo>
                <a:lnTo>
                  <a:pt x="1710071" y="3395499"/>
                </a:lnTo>
                <a:lnTo>
                  <a:pt x="1662626" y="3367346"/>
                </a:lnTo>
                <a:lnTo>
                  <a:pt x="1573952" y="3335674"/>
                </a:lnTo>
                <a:lnTo>
                  <a:pt x="1527014" y="3307404"/>
                </a:lnTo>
                <a:lnTo>
                  <a:pt x="1483105" y="3291469"/>
                </a:lnTo>
                <a:lnTo>
                  <a:pt x="1436218" y="3263187"/>
                </a:lnTo>
                <a:lnTo>
                  <a:pt x="1392398" y="3247232"/>
                </a:lnTo>
                <a:lnTo>
                  <a:pt x="1345938" y="3218852"/>
                </a:lnTo>
                <a:lnTo>
                  <a:pt x="1302553" y="3202796"/>
                </a:lnTo>
                <a:lnTo>
                  <a:pt x="1210749" y="3145778"/>
                </a:lnTo>
                <a:lnTo>
                  <a:pt x="1168050" y="3129564"/>
                </a:lnTo>
                <a:lnTo>
                  <a:pt x="1077660" y="3072220"/>
                </a:lnTo>
                <a:lnTo>
                  <a:pt x="1035689" y="3055838"/>
                </a:lnTo>
                <a:lnTo>
                  <a:pt x="991114" y="3027023"/>
                </a:lnTo>
                <a:lnTo>
                  <a:pt x="902736" y="2969215"/>
                </a:lnTo>
                <a:lnTo>
                  <a:pt x="861798" y="2952594"/>
                </a:lnTo>
                <a:lnTo>
                  <a:pt x="818275" y="2923537"/>
                </a:lnTo>
                <a:lnTo>
                  <a:pt x="732054" y="2865231"/>
                </a:lnTo>
                <a:lnTo>
                  <a:pt x="646967" y="2806663"/>
                </a:lnTo>
                <a:lnTo>
                  <a:pt x="563048" y="2747826"/>
                </a:lnTo>
                <a:lnTo>
                  <a:pt x="521539" y="2718303"/>
                </a:lnTo>
                <a:lnTo>
                  <a:pt x="480336" y="2688710"/>
                </a:lnTo>
                <a:lnTo>
                  <a:pt x="439443" y="2659046"/>
                </a:lnTo>
                <a:lnTo>
                  <a:pt x="398864" y="2629308"/>
                </a:lnTo>
                <a:lnTo>
                  <a:pt x="358606" y="2599497"/>
                </a:lnTo>
                <a:lnTo>
                  <a:pt x="318671" y="2569611"/>
                </a:lnTo>
                <a:lnTo>
                  <a:pt x="279065" y="2539649"/>
                </a:lnTo>
                <a:lnTo>
                  <a:pt x="239793" y="2509611"/>
                </a:lnTo>
                <a:lnTo>
                  <a:pt x="200857" y="2479494"/>
                </a:lnTo>
                <a:lnTo>
                  <a:pt x="162264" y="2449299"/>
                </a:lnTo>
                <a:lnTo>
                  <a:pt x="124018" y="2419024"/>
                </a:lnTo>
                <a:lnTo>
                  <a:pt x="83267" y="2376292"/>
                </a:lnTo>
                <a:lnTo>
                  <a:pt x="45727" y="2345854"/>
                </a:lnTo>
                <a:lnTo>
                  <a:pt x="8548" y="2315332"/>
                </a:lnTo>
                <a:lnTo>
                  <a:pt x="0" y="2304271"/>
                </a:lnTo>
                <a:lnTo>
                  <a:pt x="2429" y="9768"/>
                </a:lnTo>
                <a:lnTo>
                  <a:pt x="18288174" y="0"/>
                </a:lnTo>
                <a:lnTo>
                  <a:pt x="18288994" y="1863638"/>
                </a:lnTo>
                <a:lnTo>
                  <a:pt x="18259284" y="1896562"/>
                </a:lnTo>
                <a:lnTo>
                  <a:pt x="18007342" y="2137173"/>
                </a:lnTo>
                <a:lnTo>
                  <a:pt x="17746326" y="2379879"/>
                </a:lnTo>
                <a:lnTo>
                  <a:pt x="17705513" y="2402331"/>
                </a:lnTo>
                <a:lnTo>
                  <a:pt x="17590719" y="2507024"/>
                </a:lnTo>
                <a:lnTo>
                  <a:pt x="17549302" y="2529615"/>
                </a:lnTo>
                <a:lnTo>
                  <a:pt x="17471759" y="2599644"/>
                </a:lnTo>
                <a:lnTo>
                  <a:pt x="17429927" y="2622331"/>
                </a:lnTo>
                <a:lnTo>
                  <a:pt x="17390820" y="2657423"/>
                </a:lnTo>
                <a:lnTo>
                  <a:pt x="17348731" y="2680169"/>
                </a:lnTo>
                <a:lnTo>
                  <a:pt x="17309376" y="2715318"/>
                </a:lnTo>
                <a:lnTo>
                  <a:pt x="17267044" y="2738121"/>
                </a:lnTo>
                <a:lnTo>
                  <a:pt x="17227450" y="2773325"/>
                </a:lnTo>
                <a:lnTo>
                  <a:pt x="17184884" y="2796182"/>
                </a:lnTo>
                <a:lnTo>
                  <a:pt x="17145058" y="2831439"/>
                </a:lnTo>
                <a:lnTo>
                  <a:pt x="17059360" y="2877283"/>
                </a:lnTo>
                <a:lnTo>
                  <a:pt x="17019203" y="2912617"/>
                </a:lnTo>
                <a:lnTo>
                  <a:pt x="16932858" y="2958610"/>
                </a:lnTo>
                <a:lnTo>
                  <a:pt x="16892386" y="2994017"/>
                </a:lnTo>
                <a:lnTo>
                  <a:pt x="16761804" y="3063252"/>
                </a:lnTo>
                <a:lnTo>
                  <a:pt x="16720939" y="3098750"/>
                </a:lnTo>
                <a:lnTo>
                  <a:pt x="16099926" y="3424529"/>
                </a:lnTo>
                <a:close/>
              </a:path>
              <a:path w="18289270" h="4448175" extrusionOk="0">
                <a:moveTo>
                  <a:pt x="15917018" y="3505839"/>
                </a:moveTo>
                <a:lnTo>
                  <a:pt x="12065689" y="4394583"/>
                </a:lnTo>
                <a:lnTo>
                  <a:pt x="11963014" y="4392209"/>
                </a:lnTo>
                <a:lnTo>
                  <a:pt x="11914554" y="4403392"/>
                </a:lnTo>
                <a:lnTo>
                  <a:pt x="11863253" y="4402196"/>
                </a:lnTo>
                <a:lnTo>
                  <a:pt x="16052152" y="3435553"/>
                </a:lnTo>
                <a:lnTo>
                  <a:pt x="15917018" y="3505839"/>
                </a:lnTo>
                <a:close/>
              </a:path>
              <a:path w="18289270" h="4448175" extrusionOk="0">
                <a:moveTo>
                  <a:pt x="15733172" y="3587365"/>
                </a:moveTo>
                <a:lnTo>
                  <a:pt x="12316928" y="4375708"/>
                </a:lnTo>
                <a:lnTo>
                  <a:pt x="12214103" y="4373368"/>
                </a:lnTo>
                <a:lnTo>
                  <a:pt x="12165569" y="4384568"/>
                </a:lnTo>
                <a:lnTo>
                  <a:pt x="12114194" y="4383390"/>
                </a:lnTo>
                <a:lnTo>
                  <a:pt x="15868998" y="3516920"/>
                </a:lnTo>
                <a:lnTo>
                  <a:pt x="15733172" y="3587365"/>
                </a:lnTo>
                <a:close/>
              </a:path>
              <a:path w="18289270" h="4448175" extrusionOk="0">
                <a:moveTo>
                  <a:pt x="15639509" y="3622013"/>
                </a:moveTo>
                <a:lnTo>
                  <a:pt x="12416958" y="4365658"/>
                </a:lnTo>
                <a:lnTo>
                  <a:pt x="12365507" y="4364497"/>
                </a:lnTo>
                <a:lnTo>
                  <a:pt x="15684937" y="3598496"/>
                </a:lnTo>
                <a:lnTo>
                  <a:pt x="15639509" y="3622013"/>
                </a:lnTo>
                <a:close/>
              </a:path>
              <a:path w="18289270" h="4448175" extrusionOk="0">
                <a:moveTo>
                  <a:pt x="15500093" y="3680252"/>
                </a:moveTo>
                <a:lnTo>
                  <a:pt x="12617202" y="4345517"/>
                </a:lnTo>
                <a:lnTo>
                  <a:pt x="12565690" y="4344370"/>
                </a:lnTo>
                <a:lnTo>
                  <a:pt x="12517049" y="4355595"/>
                </a:lnTo>
                <a:lnTo>
                  <a:pt x="12465568" y="4354441"/>
                </a:lnTo>
                <a:lnTo>
                  <a:pt x="15591177" y="3633166"/>
                </a:lnTo>
                <a:lnTo>
                  <a:pt x="15500093" y="3680252"/>
                </a:lnTo>
                <a:close/>
              </a:path>
              <a:path w="18289270" h="4448175" extrusionOk="0">
                <a:moveTo>
                  <a:pt x="15405987" y="3715002"/>
                </a:moveTo>
                <a:lnTo>
                  <a:pt x="12717417" y="4335424"/>
                </a:lnTo>
                <a:lnTo>
                  <a:pt x="12665874" y="4334285"/>
                </a:lnTo>
                <a:lnTo>
                  <a:pt x="15451632" y="3691435"/>
                </a:lnTo>
                <a:lnTo>
                  <a:pt x="15405987" y="3715002"/>
                </a:lnTo>
                <a:close/>
              </a:path>
              <a:path w="18289270" h="4448175" extrusionOk="0">
                <a:moveTo>
                  <a:pt x="15311732" y="3749786"/>
                </a:moveTo>
                <a:lnTo>
                  <a:pt x="12866430" y="4314072"/>
                </a:lnTo>
                <a:lnTo>
                  <a:pt x="12814840" y="4312943"/>
                </a:lnTo>
                <a:lnTo>
                  <a:pt x="15357450" y="3726203"/>
                </a:lnTo>
                <a:lnTo>
                  <a:pt x="15311732" y="3749786"/>
                </a:lnTo>
                <a:close/>
              </a:path>
              <a:path w="18289270" h="4448175" extrusionOk="0">
                <a:moveTo>
                  <a:pt x="15217343" y="3784602"/>
                </a:moveTo>
                <a:lnTo>
                  <a:pt x="12966804" y="4303943"/>
                </a:lnTo>
                <a:lnTo>
                  <a:pt x="12915181" y="4302822"/>
                </a:lnTo>
                <a:lnTo>
                  <a:pt x="15263126" y="3761003"/>
                </a:lnTo>
                <a:lnTo>
                  <a:pt x="15217343" y="3784602"/>
                </a:lnTo>
                <a:close/>
              </a:path>
              <a:path w="18289270" h="4448175" extrusionOk="0">
                <a:moveTo>
                  <a:pt x="15074114" y="3830687"/>
                </a:moveTo>
                <a:lnTo>
                  <a:pt x="13116056" y="4282535"/>
                </a:lnTo>
                <a:lnTo>
                  <a:pt x="13064385" y="4281425"/>
                </a:lnTo>
                <a:lnTo>
                  <a:pt x="15119980" y="3807069"/>
                </a:lnTo>
                <a:lnTo>
                  <a:pt x="15074114" y="3830687"/>
                </a:lnTo>
                <a:close/>
              </a:path>
              <a:path w="18289270" h="4448175" extrusionOk="0">
                <a:moveTo>
                  <a:pt x="14930669" y="3876823"/>
                </a:moveTo>
                <a:lnTo>
                  <a:pt x="13265454" y="4261093"/>
                </a:lnTo>
                <a:lnTo>
                  <a:pt x="13213735" y="4259994"/>
                </a:lnTo>
                <a:lnTo>
                  <a:pt x="14976601" y="3853190"/>
                </a:lnTo>
                <a:lnTo>
                  <a:pt x="14930669" y="3876823"/>
                </a:lnTo>
                <a:close/>
              </a:path>
              <a:path w="18289270" h="4448175" extrusionOk="0">
                <a:moveTo>
                  <a:pt x="14787062" y="3922996"/>
                </a:moveTo>
                <a:lnTo>
                  <a:pt x="13463930" y="4228326"/>
                </a:lnTo>
                <a:lnTo>
                  <a:pt x="13412145" y="4227242"/>
                </a:lnTo>
                <a:lnTo>
                  <a:pt x="14833042" y="3899352"/>
                </a:lnTo>
                <a:lnTo>
                  <a:pt x="14787062" y="3922996"/>
                </a:lnTo>
                <a:close/>
              </a:path>
              <a:path w="18289270" h="4448175" extrusionOk="0">
                <a:moveTo>
                  <a:pt x="14545592" y="3991752"/>
                </a:moveTo>
                <a:lnTo>
                  <a:pt x="13711687" y="4184186"/>
                </a:lnTo>
                <a:lnTo>
                  <a:pt x="13659817" y="4183122"/>
                </a:lnTo>
                <a:lnTo>
                  <a:pt x="14591614" y="3968098"/>
                </a:lnTo>
                <a:lnTo>
                  <a:pt x="14545592" y="3991752"/>
                </a:lnTo>
                <a:close/>
              </a:path>
            </a:pathLst>
          </a:custGeom>
          <a:solidFill>
            <a:srgbClr val="F5E3D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" name="Google Shape;18;p15"/>
          <p:cNvSpPr/>
          <p:nvPr/>
        </p:nvSpPr>
        <p:spPr>
          <a:xfrm>
            <a:off x="1552397" y="2756393"/>
            <a:ext cx="809625" cy="1501775"/>
          </a:xfrm>
          <a:custGeom>
            <a:avLst/>
            <a:gdLst/>
            <a:ahLst/>
            <a:cxnLst/>
            <a:rect l="l" t="t" r="r" b="b"/>
            <a:pathLst>
              <a:path w="809625" h="1501775" extrusionOk="0">
                <a:moveTo>
                  <a:pt x="382732" y="1501765"/>
                </a:moveTo>
                <a:lnTo>
                  <a:pt x="330802" y="1494244"/>
                </a:lnTo>
                <a:lnTo>
                  <a:pt x="280430" y="1479179"/>
                </a:lnTo>
                <a:lnTo>
                  <a:pt x="232800" y="1456921"/>
                </a:lnTo>
                <a:lnTo>
                  <a:pt x="189098" y="1427820"/>
                </a:lnTo>
                <a:lnTo>
                  <a:pt x="150510" y="1392228"/>
                </a:lnTo>
                <a:lnTo>
                  <a:pt x="120956" y="1355130"/>
                </a:lnTo>
                <a:lnTo>
                  <a:pt x="95365" y="1315430"/>
                </a:lnTo>
                <a:lnTo>
                  <a:pt x="73442" y="1273550"/>
                </a:lnTo>
                <a:lnTo>
                  <a:pt x="54894" y="1229910"/>
                </a:lnTo>
                <a:lnTo>
                  <a:pt x="39429" y="1184930"/>
                </a:lnTo>
                <a:lnTo>
                  <a:pt x="26752" y="1139030"/>
                </a:lnTo>
                <a:lnTo>
                  <a:pt x="16570" y="1092631"/>
                </a:lnTo>
                <a:lnTo>
                  <a:pt x="8590" y="1046153"/>
                </a:lnTo>
                <a:lnTo>
                  <a:pt x="2743" y="995294"/>
                </a:lnTo>
                <a:lnTo>
                  <a:pt x="0" y="944117"/>
                </a:lnTo>
                <a:lnTo>
                  <a:pt x="517" y="892884"/>
                </a:lnTo>
                <a:lnTo>
                  <a:pt x="4455" y="841856"/>
                </a:lnTo>
                <a:lnTo>
                  <a:pt x="11972" y="791292"/>
                </a:lnTo>
                <a:lnTo>
                  <a:pt x="23224" y="741455"/>
                </a:lnTo>
                <a:lnTo>
                  <a:pt x="38372" y="692604"/>
                </a:lnTo>
                <a:lnTo>
                  <a:pt x="57573" y="645001"/>
                </a:lnTo>
                <a:lnTo>
                  <a:pt x="79363" y="598991"/>
                </a:lnTo>
                <a:lnTo>
                  <a:pt x="102746" y="553569"/>
                </a:lnTo>
                <a:lnTo>
                  <a:pt x="127726" y="508858"/>
                </a:lnTo>
                <a:lnTo>
                  <a:pt x="154306" y="464982"/>
                </a:lnTo>
                <a:lnTo>
                  <a:pt x="182491" y="422064"/>
                </a:lnTo>
                <a:lnTo>
                  <a:pt x="212285" y="380227"/>
                </a:lnTo>
                <a:lnTo>
                  <a:pt x="243692" y="339595"/>
                </a:lnTo>
                <a:lnTo>
                  <a:pt x="276716" y="300290"/>
                </a:lnTo>
                <a:lnTo>
                  <a:pt x="311362" y="262435"/>
                </a:lnTo>
                <a:lnTo>
                  <a:pt x="344322" y="229296"/>
                </a:lnTo>
                <a:lnTo>
                  <a:pt x="378572" y="197500"/>
                </a:lnTo>
                <a:lnTo>
                  <a:pt x="414077" y="167118"/>
                </a:lnTo>
                <a:lnTo>
                  <a:pt x="450799" y="138218"/>
                </a:lnTo>
                <a:lnTo>
                  <a:pt x="488702" y="110871"/>
                </a:lnTo>
                <a:lnTo>
                  <a:pt x="526268" y="85024"/>
                </a:lnTo>
                <a:lnTo>
                  <a:pt x="566732" y="58604"/>
                </a:lnTo>
                <a:lnTo>
                  <a:pt x="609171" y="34170"/>
                </a:lnTo>
                <a:lnTo>
                  <a:pt x="652665" y="14278"/>
                </a:lnTo>
                <a:lnTo>
                  <a:pt x="696294" y="1486"/>
                </a:lnTo>
                <a:lnTo>
                  <a:pt x="721443" y="0"/>
                </a:lnTo>
                <a:lnTo>
                  <a:pt x="745129" y="4944"/>
                </a:lnTo>
                <a:lnTo>
                  <a:pt x="784416" y="31193"/>
                </a:lnTo>
                <a:lnTo>
                  <a:pt x="804988" y="67740"/>
                </a:lnTo>
                <a:lnTo>
                  <a:pt x="809340" y="105884"/>
                </a:lnTo>
                <a:lnTo>
                  <a:pt x="806229" y="129555"/>
                </a:lnTo>
                <a:lnTo>
                  <a:pt x="790302" y="174889"/>
                </a:lnTo>
                <a:lnTo>
                  <a:pt x="765216" y="217496"/>
                </a:lnTo>
                <a:lnTo>
                  <a:pt x="735360" y="257152"/>
                </a:lnTo>
                <a:lnTo>
                  <a:pt x="703921" y="295891"/>
                </a:lnTo>
                <a:lnTo>
                  <a:pt x="674084" y="335746"/>
                </a:lnTo>
                <a:lnTo>
                  <a:pt x="647898" y="379525"/>
                </a:lnTo>
                <a:lnTo>
                  <a:pt x="626790" y="425827"/>
                </a:lnTo>
                <a:lnTo>
                  <a:pt x="610457" y="474150"/>
                </a:lnTo>
                <a:lnTo>
                  <a:pt x="598596" y="523990"/>
                </a:lnTo>
                <a:lnTo>
                  <a:pt x="590904" y="574846"/>
                </a:lnTo>
                <a:lnTo>
                  <a:pt x="587080" y="626215"/>
                </a:lnTo>
                <a:lnTo>
                  <a:pt x="586820" y="677596"/>
                </a:lnTo>
                <a:lnTo>
                  <a:pt x="589748" y="725674"/>
                </a:lnTo>
                <a:lnTo>
                  <a:pt x="595408" y="773513"/>
                </a:lnTo>
                <a:lnTo>
                  <a:pt x="603130" y="821157"/>
                </a:lnTo>
                <a:lnTo>
                  <a:pt x="612240" y="868653"/>
                </a:lnTo>
                <a:lnTo>
                  <a:pt x="631939" y="963383"/>
                </a:lnTo>
                <a:lnTo>
                  <a:pt x="641184" y="1010708"/>
                </a:lnTo>
                <a:lnTo>
                  <a:pt x="649131" y="1058066"/>
                </a:lnTo>
                <a:lnTo>
                  <a:pt x="655108" y="1105504"/>
                </a:lnTo>
                <a:lnTo>
                  <a:pt x="658442" y="1153068"/>
                </a:lnTo>
                <a:lnTo>
                  <a:pt x="658463" y="1200802"/>
                </a:lnTo>
                <a:lnTo>
                  <a:pt x="654497" y="1248752"/>
                </a:lnTo>
                <a:lnTo>
                  <a:pt x="645874" y="1296965"/>
                </a:lnTo>
                <a:lnTo>
                  <a:pt x="631611" y="1344136"/>
                </a:lnTo>
                <a:lnTo>
                  <a:pt x="610333" y="1388798"/>
                </a:lnTo>
                <a:lnTo>
                  <a:pt x="581318" y="1428382"/>
                </a:lnTo>
                <a:lnTo>
                  <a:pt x="543849" y="1460318"/>
                </a:lnTo>
                <a:lnTo>
                  <a:pt x="506561" y="1480066"/>
                </a:lnTo>
                <a:lnTo>
                  <a:pt x="466552" y="1493690"/>
                </a:lnTo>
                <a:lnTo>
                  <a:pt x="424913" y="1500989"/>
                </a:lnTo>
                <a:lnTo>
                  <a:pt x="382732" y="1501765"/>
                </a:lnTo>
                <a:close/>
              </a:path>
            </a:pathLst>
          </a:custGeom>
          <a:solidFill>
            <a:srgbClr val="FDF6E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" name="Google Shape;19;p15"/>
          <p:cNvSpPr/>
          <p:nvPr/>
        </p:nvSpPr>
        <p:spPr>
          <a:xfrm>
            <a:off x="873104" y="5863486"/>
            <a:ext cx="3457575" cy="4017010"/>
          </a:xfrm>
          <a:custGeom>
            <a:avLst/>
            <a:gdLst/>
            <a:ahLst/>
            <a:cxnLst/>
            <a:rect l="l" t="t" r="r" b="b"/>
            <a:pathLst>
              <a:path w="3457575" h="4017009" extrusionOk="0">
                <a:moveTo>
                  <a:pt x="1005124" y="4016975"/>
                </a:moveTo>
                <a:lnTo>
                  <a:pt x="51180" y="2713509"/>
                </a:lnTo>
                <a:lnTo>
                  <a:pt x="102361" y="2086368"/>
                </a:lnTo>
                <a:lnTo>
                  <a:pt x="0" y="1961344"/>
                </a:lnTo>
                <a:lnTo>
                  <a:pt x="376705" y="455846"/>
                </a:lnTo>
                <a:lnTo>
                  <a:pt x="2708304" y="0"/>
                </a:lnTo>
                <a:lnTo>
                  <a:pt x="2849553" y="161915"/>
                </a:lnTo>
                <a:lnTo>
                  <a:pt x="2485174" y="1600655"/>
                </a:lnTo>
                <a:lnTo>
                  <a:pt x="3457542" y="2932818"/>
                </a:lnTo>
                <a:lnTo>
                  <a:pt x="3389991" y="3486176"/>
                </a:lnTo>
                <a:lnTo>
                  <a:pt x="1005124" y="4016975"/>
                </a:lnTo>
                <a:close/>
              </a:path>
            </a:pathLst>
          </a:custGeom>
          <a:solidFill>
            <a:srgbClr val="EFD8A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" name="Google Shape;20;p15"/>
          <p:cNvSpPr/>
          <p:nvPr/>
        </p:nvSpPr>
        <p:spPr>
          <a:xfrm>
            <a:off x="1184265" y="6121711"/>
            <a:ext cx="3035935" cy="3175000"/>
          </a:xfrm>
          <a:custGeom>
            <a:avLst/>
            <a:gdLst/>
            <a:ahLst/>
            <a:cxnLst/>
            <a:rect l="l" t="t" r="r" b="b"/>
            <a:pathLst>
              <a:path w="3035935" h="3175000" extrusionOk="0">
                <a:moveTo>
                  <a:pt x="24571" y="1729759"/>
                </a:moveTo>
                <a:lnTo>
                  <a:pt x="343916" y="407848"/>
                </a:lnTo>
                <a:lnTo>
                  <a:pt x="2393052" y="0"/>
                </a:lnTo>
                <a:lnTo>
                  <a:pt x="2081891" y="1360860"/>
                </a:lnTo>
                <a:lnTo>
                  <a:pt x="24571" y="1729759"/>
                </a:lnTo>
                <a:close/>
              </a:path>
              <a:path w="3035935" h="3175000" extrusionOk="0">
                <a:moveTo>
                  <a:pt x="810657" y="3174654"/>
                </a:moveTo>
                <a:lnTo>
                  <a:pt x="581379" y="2801657"/>
                </a:lnTo>
                <a:lnTo>
                  <a:pt x="0" y="1871189"/>
                </a:lnTo>
                <a:lnTo>
                  <a:pt x="2106463" y="1479729"/>
                </a:lnTo>
                <a:lnTo>
                  <a:pt x="3035851" y="2699177"/>
                </a:lnTo>
                <a:lnTo>
                  <a:pt x="810657" y="3174654"/>
                </a:lnTo>
                <a:close/>
              </a:path>
            </a:pathLst>
          </a:custGeom>
          <a:solidFill>
            <a:srgbClr val="81BEB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1" name="Google Shape;21;p15"/>
          <p:cNvSpPr/>
          <p:nvPr/>
        </p:nvSpPr>
        <p:spPr>
          <a:xfrm>
            <a:off x="1488588" y="7384092"/>
            <a:ext cx="1879600" cy="1311910"/>
          </a:xfrm>
          <a:custGeom>
            <a:avLst/>
            <a:gdLst/>
            <a:ahLst/>
            <a:cxnLst/>
            <a:rect l="l" t="t" r="r" b="b"/>
            <a:pathLst>
              <a:path w="1879600" h="1311909" extrusionOk="0">
                <a:moveTo>
                  <a:pt x="329387" y="1311575"/>
                </a:moveTo>
                <a:lnTo>
                  <a:pt x="169087" y="1305860"/>
                </a:lnTo>
                <a:lnTo>
                  <a:pt x="67953" y="1293286"/>
                </a:lnTo>
                <a:lnTo>
                  <a:pt x="15189" y="1280712"/>
                </a:lnTo>
                <a:lnTo>
                  <a:pt x="0" y="1274996"/>
                </a:lnTo>
                <a:lnTo>
                  <a:pt x="0" y="587318"/>
                </a:lnTo>
                <a:lnTo>
                  <a:pt x="27468" y="487191"/>
                </a:lnTo>
                <a:lnTo>
                  <a:pt x="87898" y="435224"/>
                </a:lnTo>
                <a:lnTo>
                  <a:pt x="148327" y="415624"/>
                </a:lnTo>
                <a:lnTo>
                  <a:pt x="175796" y="412601"/>
                </a:lnTo>
                <a:lnTo>
                  <a:pt x="175796" y="302057"/>
                </a:lnTo>
                <a:lnTo>
                  <a:pt x="510656" y="302057"/>
                </a:lnTo>
                <a:lnTo>
                  <a:pt x="510558" y="399832"/>
                </a:lnTo>
                <a:lnTo>
                  <a:pt x="559004" y="409061"/>
                </a:lnTo>
                <a:lnTo>
                  <a:pt x="598006" y="427916"/>
                </a:lnTo>
                <a:lnTo>
                  <a:pt x="628481" y="453034"/>
                </a:lnTo>
                <a:lnTo>
                  <a:pt x="665954" y="506435"/>
                </a:lnTo>
                <a:lnTo>
                  <a:pt x="682814" y="562057"/>
                </a:lnTo>
                <a:lnTo>
                  <a:pt x="684858" y="591300"/>
                </a:lnTo>
                <a:lnTo>
                  <a:pt x="681670" y="1278534"/>
                </a:lnTo>
                <a:lnTo>
                  <a:pt x="662903" y="1283697"/>
                </a:lnTo>
                <a:lnTo>
                  <a:pt x="602269" y="1295055"/>
                </a:lnTo>
                <a:lnTo>
                  <a:pt x="493264" y="1306412"/>
                </a:lnTo>
                <a:lnTo>
                  <a:pt x="329387" y="1311575"/>
                </a:lnTo>
                <a:close/>
              </a:path>
              <a:path w="1879600" h="1311909" extrusionOk="0">
                <a:moveTo>
                  <a:pt x="1485091" y="479161"/>
                </a:moveTo>
                <a:lnTo>
                  <a:pt x="1088288" y="479161"/>
                </a:lnTo>
                <a:lnTo>
                  <a:pt x="1484454" y="50349"/>
                </a:lnTo>
                <a:lnTo>
                  <a:pt x="1493617" y="38654"/>
                </a:lnTo>
                <a:lnTo>
                  <a:pt x="1517243" y="15771"/>
                </a:lnTo>
                <a:lnTo>
                  <a:pt x="1549535" y="0"/>
                </a:lnTo>
                <a:lnTo>
                  <a:pt x="1584695" y="9640"/>
                </a:lnTo>
                <a:lnTo>
                  <a:pt x="1608302" y="39413"/>
                </a:lnTo>
                <a:lnTo>
                  <a:pt x="1610222" y="73334"/>
                </a:lnTo>
                <a:lnTo>
                  <a:pt x="1591090" y="113682"/>
                </a:lnTo>
                <a:lnTo>
                  <a:pt x="1551544" y="162735"/>
                </a:lnTo>
                <a:lnTo>
                  <a:pt x="1491795" y="231548"/>
                </a:lnTo>
                <a:lnTo>
                  <a:pt x="1424749" y="312521"/>
                </a:lnTo>
                <a:lnTo>
                  <a:pt x="1370089" y="379953"/>
                </a:lnTo>
                <a:lnTo>
                  <a:pt x="1347495" y="408142"/>
                </a:lnTo>
                <a:lnTo>
                  <a:pt x="1549368" y="408142"/>
                </a:lnTo>
                <a:lnTo>
                  <a:pt x="1485091" y="479161"/>
                </a:lnTo>
                <a:close/>
              </a:path>
              <a:path w="1879600" h="1311909" extrusionOk="0">
                <a:moveTo>
                  <a:pt x="1549368" y="408142"/>
                </a:moveTo>
                <a:lnTo>
                  <a:pt x="1347495" y="408142"/>
                </a:lnTo>
                <a:lnTo>
                  <a:pt x="1670670" y="94908"/>
                </a:lnTo>
                <a:lnTo>
                  <a:pt x="1679341" y="88513"/>
                </a:lnTo>
                <a:lnTo>
                  <a:pt x="1701062" y="76845"/>
                </a:lnTo>
                <a:lnTo>
                  <a:pt x="1729392" y="71181"/>
                </a:lnTo>
                <a:lnTo>
                  <a:pt x="1757894" y="82798"/>
                </a:lnTo>
                <a:lnTo>
                  <a:pt x="1775787" y="108356"/>
                </a:lnTo>
                <a:lnTo>
                  <a:pt x="1778437" y="135792"/>
                </a:lnTo>
                <a:lnTo>
                  <a:pt x="1768621" y="163293"/>
                </a:lnTo>
                <a:lnTo>
                  <a:pt x="1749118" y="189046"/>
                </a:lnTo>
                <a:lnTo>
                  <a:pt x="1690720" y="252423"/>
                </a:lnTo>
                <a:lnTo>
                  <a:pt x="1549368" y="408142"/>
                </a:lnTo>
                <a:close/>
              </a:path>
              <a:path w="1879600" h="1311909" extrusionOk="0">
                <a:moveTo>
                  <a:pt x="1030205" y="1235044"/>
                </a:moveTo>
                <a:lnTo>
                  <a:pt x="927163" y="1189228"/>
                </a:lnTo>
                <a:lnTo>
                  <a:pt x="839504" y="1113235"/>
                </a:lnTo>
                <a:lnTo>
                  <a:pt x="764324" y="985211"/>
                </a:lnTo>
                <a:lnTo>
                  <a:pt x="754350" y="915013"/>
                </a:lnTo>
                <a:lnTo>
                  <a:pt x="760994" y="880183"/>
                </a:lnTo>
                <a:lnTo>
                  <a:pt x="775254" y="847271"/>
                </a:lnTo>
                <a:lnTo>
                  <a:pt x="845550" y="724436"/>
                </a:lnTo>
                <a:lnTo>
                  <a:pt x="854691" y="653933"/>
                </a:lnTo>
                <a:lnTo>
                  <a:pt x="876325" y="496156"/>
                </a:lnTo>
                <a:lnTo>
                  <a:pt x="901769" y="331700"/>
                </a:lnTo>
                <a:lnTo>
                  <a:pt x="922337" y="241159"/>
                </a:lnTo>
                <a:lnTo>
                  <a:pt x="970463" y="200166"/>
                </a:lnTo>
                <a:lnTo>
                  <a:pt x="1003983" y="193338"/>
                </a:lnTo>
                <a:lnTo>
                  <a:pt x="1040444" y="199479"/>
                </a:lnTo>
                <a:lnTo>
                  <a:pt x="1076735" y="253498"/>
                </a:lnTo>
                <a:lnTo>
                  <a:pt x="1082460" y="297750"/>
                </a:lnTo>
                <a:lnTo>
                  <a:pt x="1084231" y="347303"/>
                </a:lnTo>
                <a:lnTo>
                  <a:pt x="1085297" y="397512"/>
                </a:lnTo>
                <a:lnTo>
                  <a:pt x="1088288" y="479161"/>
                </a:lnTo>
                <a:lnTo>
                  <a:pt x="1485091" y="479161"/>
                </a:lnTo>
                <a:lnTo>
                  <a:pt x="1459685" y="507265"/>
                </a:lnTo>
                <a:lnTo>
                  <a:pt x="1691823" y="507265"/>
                </a:lnTo>
                <a:lnTo>
                  <a:pt x="1575639" y="631022"/>
                </a:lnTo>
                <a:lnTo>
                  <a:pt x="1777824" y="631022"/>
                </a:lnTo>
                <a:lnTo>
                  <a:pt x="1732647" y="668277"/>
                </a:lnTo>
                <a:lnTo>
                  <a:pt x="1030205" y="1235044"/>
                </a:lnTo>
                <a:close/>
              </a:path>
              <a:path w="1879600" h="1311909" extrusionOk="0">
                <a:moveTo>
                  <a:pt x="1691823" y="507265"/>
                </a:moveTo>
                <a:lnTo>
                  <a:pt x="1459685" y="507265"/>
                </a:lnTo>
                <a:lnTo>
                  <a:pt x="1768890" y="245206"/>
                </a:lnTo>
                <a:lnTo>
                  <a:pt x="1776656" y="241602"/>
                </a:lnTo>
                <a:lnTo>
                  <a:pt x="1795990" y="236082"/>
                </a:lnTo>
                <a:lnTo>
                  <a:pt x="1820942" y="236585"/>
                </a:lnTo>
                <a:lnTo>
                  <a:pt x="1845562" y="251048"/>
                </a:lnTo>
                <a:lnTo>
                  <a:pt x="1860227" y="276932"/>
                </a:lnTo>
                <a:lnTo>
                  <a:pt x="1861480" y="304460"/>
                </a:lnTo>
                <a:lnTo>
                  <a:pt x="1852626" y="330717"/>
                </a:lnTo>
                <a:lnTo>
                  <a:pt x="1836966" y="352788"/>
                </a:lnTo>
                <a:lnTo>
                  <a:pt x="1691823" y="507265"/>
                </a:lnTo>
                <a:close/>
              </a:path>
              <a:path w="1879600" h="1311909" extrusionOk="0">
                <a:moveTo>
                  <a:pt x="1777824" y="631022"/>
                </a:moveTo>
                <a:lnTo>
                  <a:pt x="1575639" y="631022"/>
                </a:lnTo>
                <a:lnTo>
                  <a:pt x="1794497" y="471822"/>
                </a:lnTo>
                <a:lnTo>
                  <a:pt x="1802456" y="466999"/>
                </a:lnTo>
                <a:lnTo>
                  <a:pt x="1821854" y="458724"/>
                </a:lnTo>
                <a:lnTo>
                  <a:pt x="1845973" y="456286"/>
                </a:lnTo>
                <a:lnTo>
                  <a:pt x="1868096" y="468975"/>
                </a:lnTo>
                <a:lnTo>
                  <a:pt x="1879176" y="494051"/>
                </a:lnTo>
                <a:lnTo>
                  <a:pt x="1877072" y="520945"/>
                </a:lnTo>
                <a:lnTo>
                  <a:pt x="1865417" y="547207"/>
                </a:lnTo>
                <a:lnTo>
                  <a:pt x="1847847" y="570386"/>
                </a:lnTo>
                <a:lnTo>
                  <a:pt x="1804000" y="609435"/>
                </a:lnTo>
                <a:lnTo>
                  <a:pt x="1777824" y="631022"/>
                </a:lnTo>
                <a:close/>
              </a:path>
            </a:pathLst>
          </a:custGeom>
          <a:solidFill>
            <a:srgbClr val="18748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2" name="Google Shape;22;p15"/>
          <p:cNvSpPr/>
          <p:nvPr/>
        </p:nvSpPr>
        <p:spPr>
          <a:xfrm>
            <a:off x="1848527" y="8080296"/>
            <a:ext cx="2010410" cy="1159510"/>
          </a:xfrm>
          <a:custGeom>
            <a:avLst/>
            <a:gdLst/>
            <a:ahLst/>
            <a:cxnLst/>
            <a:rect l="l" t="t" r="r" b="b"/>
            <a:pathLst>
              <a:path w="2010410" h="1159509" extrusionOk="0">
                <a:moveTo>
                  <a:pt x="1052692" y="826637"/>
                </a:moveTo>
                <a:lnTo>
                  <a:pt x="1001562" y="822098"/>
                </a:lnTo>
                <a:lnTo>
                  <a:pt x="952223" y="807040"/>
                </a:lnTo>
                <a:lnTo>
                  <a:pt x="905972" y="781819"/>
                </a:lnTo>
                <a:lnTo>
                  <a:pt x="864108" y="746795"/>
                </a:lnTo>
                <a:lnTo>
                  <a:pt x="835353" y="714399"/>
                </a:lnTo>
                <a:lnTo>
                  <a:pt x="808844" y="676697"/>
                </a:lnTo>
                <a:lnTo>
                  <a:pt x="786054" y="633469"/>
                </a:lnTo>
                <a:lnTo>
                  <a:pt x="768456" y="584496"/>
                </a:lnTo>
                <a:lnTo>
                  <a:pt x="757522" y="529559"/>
                </a:lnTo>
                <a:lnTo>
                  <a:pt x="754585" y="491728"/>
                </a:lnTo>
                <a:lnTo>
                  <a:pt x="755006" y="455720"/>
                </a:lnTo>
                <a:lnTo>
                  <a:pt x="764360" y="389347"/>
                </a:lnTo>
                <a:lnTo>
                  <a:pt x="777524" y="338393"/>
                </a:lnTo>
                <a:lnTo>
                  <a:pt x="793559" y="291219"/>
                </a:lnTo>
                <a:lnTo>
                  <a:pt x="813244" y="248450"/>
                </a:lnTo>
                <a:lnTo>
                  <a:pt x="837360" y="210712"/>
                </a:lnTo>
                <a:lnTo>
                  <a:pt x="866685" y="178631"/>
                </a:lnTo>
                <a:lnTo>
                  <a:pt x="902000" y="152830"/>
                </a:lnTo>
                <a:lnTo>
                  <a:pt x="944084" y="133936"/>
                </a:lnTo>
                <a:lnTo>
                  <a:pt x="1013118" y="113388"/>
                </a:lnTo>
                <a:lnTo>
                  <a:pt x="1051838" y="103481"/>
                </a:lnTo>
                <a:lnTo>
                  <a:pt x="1093143" y="93830"/>
                </a:lnTo>
                <a:lnTo>
                  <a:pt x="1136867" y="84441"/>
                </a:lnTo>
                <a:lnTo>
                  <a:pt x="1182847" y="75323"/>
                </a:lnTo>
                <a:lnTo>
                  <a:pt x="1230919" y="66483"/>
                </a:lnTo>
                <a:lnTo>
                  <a:pt x="1280919" y="57930"/>
                </a:lnTo>
                <a:lnTo>
                  <a:pt x="1332682" y="49670"/>
                </a:lnTo>
                <a:lnTo>
                  <a:pt x="1386045" y="41711"/>
                </a:lnTo>
                <a:lnTo>
                  <a:pt x="1496914" y="26729"/>
                </a:lnTo>
                <a:lnTo>
                  <a:pt x="1612213" y="13044"/>
                </a:lnTo>
                <a:lnTo>
                  <a:pt x="1730630" y="718"/>
                </a:lnTo>
                <a:lnTo>
                  <a:pt x="1783110" y="0"/>
                </a:lnTo>
                <a:lnTo>
                  <a:pt x="1828822" y="8110"/>
                </a:lnTo>
                <a:lnTo>
                  <a:pt x="1868204" y="24116"/>
                </a:lnTo>
                <a:lnTo>
                  <a:pt x="1901695" y="47083"/>
                </a:lnTo>
                <a:lnTo>
                  <a:pt x="1929732" y="76076"/>
                </a:lnTo>
                <a:lnTo>
                  <a:pt x="1952753" y="110161"/>
                </a:lnTo>
                <a:lnTo>
                  <a:pt x="1971196" y="148403"/>
                </a:lnTo>
                <a:lnTo>
                  <a:pt x="1985499" y="189868"/>
                </a:lnTo>
                <a:lnTo>
                  <a:pt x="1996099" y="233622"/>
                </a:lnTo>
                <a:lnTo>
                  <a:pt x="2003435" y="278729"/>
                </a:lnTo>
                <a:lnTo>
                  <a:pt x="2007944" y="324255"/>
                </a:lnTo>
                <a:lnTo>
                  <a:pt x="2010064" y="369267"/>
                </a:lnTo>
                <a:lnTo>
                  <a:pt x="2010234" y="412828"/>
                </a:lnTo>
                <a:lnTo>
                  <a:pt x="2005221" y="457966"/>
                </a:lnTo>
                <a:lnTo>
                  <a:pt x="1992101" y="500399"/>
                </a:lnTo>
                <a:lnTo>
                  <a:pt x="1971601" y="539205"/>
                </a:lnTo>
                <a:lnTo>
                  <a:pt x="1944443" y="573464"/>
                </a:lnTo>
                <a:lnTo>
                  <a:pt x="1911354" y="602256"/>
                </a:lnTo>
                <a:lnTo>
                  <a:pt x="1873058" y="624660"/>
                </a:lnTo>
                <a:lnTo>
                  <a:pt x="1830280" y="639756"/>
                </a:lnTo>
                <a:lnTo>
                  <a:pt x="1104315" y="820298"/>
                </a:lnTo>
                <a:lnTo>
                  <a:pt x="1052692" y="826637"/>
                </a:lnTo>
                <a:close/>
              </a:path>
              <a:path w="2010410" h="1159509" extrusionOk="0">
                <a:moveTo>
                  <a:pt x="115181" y="779052"/>
                </a:moveTo>
                <a:lnTo>
                  <a:pt x="68489" y="776351"/>
                </a:lnTo>
                <a:lnTo>
                  <a:pt x="13704" y="740479"/>
                </a:lnTo>
                <a:lnTo>
                  <a:pt x="0" y="684967"/>
                </a:lnTo>
                <a:lnTo>
                  <a:pt x="4658" y="657718"/>
                </a:lnTo>
                <a:lnTo>
                  <a:pt x="29208" y="619978"/>
                </a:lnTo>
                <a:lnTo>
                  <a:pt x="127750" y="579875"/>
                </a:lnTo>
                <a:lnTo>
                  <a:pt x="298326" y="521298"/>
                </a:lnTo>
                <a:lnTo>
                  <a:pt x="531894" y="445425"/>
                </a:lnTo>
                <a:lnTo>
                  <a:pt x="575418" y="442305"/>
                </a:lnTo>
                <a:lnTo>
                  <a:pt x="609933" y="459106"/>
                </a:lnTo>
                <a:lnTo>
                  <a:pt x="634541" y="488592"/>
                </a:lnTo>
                <a:lnTo>
                  <a:pt x="648344" y="523529"/>
                </a:lnTo>
                <a:lnTo>
                  <a:pt x="650443" y="556682"/>
                </a:lnTo>
                <a:lnTo>
                  <a:pt x="639942" y="580815"/>
                </a:lnTo>
                <a:lnTo>
                  <a:pt x="601327" y="605071"/>
                </a:lnTo>
                <a:lnTo>
                  <a:pt x="525265" y="641213"/>
                </a:lnTo>
                <a:lnTo>
                  <a:pt x="476454" y="662067"/>
                </a:lnTo>
                <a:lnTo>
                  <a:pt x="422197" y="683884"/>
                </a:lnTo>
                <a:lnTo>
                  <a:pt x="363800" y="705996"/>
                </a:lnTo>
                <a:lnTo>
                  <a:pt x="302567" y="727731"/>
                </a:lnTo>
                <a:lnTo>
                  <a:pt x="239804" y="748421"/>
                </a:lnTo>
                <a:lnTo>
                  <a:pt x="176817" y="767396"/>
                </a:lnTo>
                <a:lnTo>
                  <a:pt x="115181" y="779052"/>
                </a:lnTo>
                <a:close/>
              </a:path>
              <a:path w="2010410" h="1159509" extrusionOk="0">
                <a:moveTo>
                  <a:pt x="231891" y="1159174"/>
                </a:moveTo>
                <a:lnTo>
                  <a:pt x="185199" y="1156473"/>
                </a:lnTo>
                <a:lnTo>
                  <a:pt x="130414" y="1120601"/>
                </a:lnTo>
                <a:lnTo>
                  <a:pt x="116709" y="1065089"/>
                </a:lnTo>
                <a:lnTo>
                  <a:pt x="121368" y="1037840"/>
                </a:lnTo>
                <a:lnTo>
                  <a:pt x="145918" y="1000100"/>
                </a:lnTo>
                <a:lnTo>
                  <a:pt x="197554" y="977397"/>
                </a:lnTo>
                <a:lnTo>
                  <a:pt x="225270" y="966976"/>
                </a:lnTo>
                <a:lnTo>
                  <a:pt x="176608" y="954951"/>
                </a:lnTo>
                <a:lnTo>
                  <a:pt x="147342" y="928770"/>
                </a:lnTo>
                <a:lnTo>
                  <a:pt x="134378" y="894688"/>
                </a:lnTo>
                <a:lnTo>
                  <a:pt x="134621" y="858960"/>
                </a:lnTo>
                <a:lnTo>
                  <a:pt x="162354" y="807579"/>
                </a:lnTo>
                <a:lnTo>
                  <a:pt x="260895" y="767476"/>
                </a:lnTo>
                <a:lnTo>
                  <a:pt x="431472" y="708899"/>
                </a:lnTo>
                <a:lnTo>
                  <a:pt x="665039" y="633026"/>
                </a:lnTo>
                <a:lnTo>
                  <a:pt x="708556" y="629899"/>
                </a:lnTo>
                <a:lnTo>
                  <a:pt x="743067" y="646695"/>
                </a:lnTo>
                <a:lnTo>
                  <a:pt x="767672" y="676179"/>
                </a:lnTo>
                <a:lnTo>
                  <a:pt x="781473" y="711115"/>
                </a:lnTo>
                <a:lnTo>
                  <a:pt x="783572" y="744267"/>
                </a:lnTo>
                <a:lnTo>
                  <a:pt x="773071" y="768400"/>
                </a:lnTo>
                <a:lnTo>
                  <a:pt x="760993" y="777506"/>
                </a:lnTo>
                <a:lnTo>
                  <a:pt x="740162" y="789616"/>
                </a:lnTo>
                <a:lnTo>
                  <a:pt x="711536" y="804241"/>
                </a:lnTo>
                <a:lnTo>
                  <a:pt x="676067" y="820891"/>
                </a:lnTo>
                <a:lnTo>
                  <a:pt x="716820" y="832263"/>
                </a:lnTo>
                <a:lnTo>
                  <a:pt x="746380" y="861023"/>
                </a:lnTo>
                <a:lnTo>
                  <a:pt x="763620" y="898100"/>
                </a:lnTo>
                <a:lnTo>
                  <a:pt x="767414" y="934423"/>
                </a:lnTo>
                <a:lnTo>
                  <a:pt x="756635" y="960921"/>
                </a:lnTo>
                <a:lnTo>
                  <a:pt x="718022" y="985178"/>
                </a:lnTo>
                <a:lnTo>
                  <a:pt x="641964" y="1021324"/>
                </a:lnTo>
                <a:lnTo>
                  <a:pt x="593156" y="1042181"/>
                </a:lnTo>
                <a:lnTo>
                  <a:pt x="538901" y="1064001"/>
                </a:lnTo>
                <a:lnTo>
                  <a:pt x="480506" y="1086114"/>
                </a:lnTo>
                <a:lnTo>
                  <a:pt x="419275" y="1107851"/>
                </a:lnTo>
                <a:lnTo>
                  <a:pt x="356514" y="1128542"/>
                </a:lnTo>
                <a:lnTo>
                  <a:pt x="293527" y="1147518"/>
                </a:lnTo>
                <a:lnTo>
                  <a:pt x="231891" y="1159174"/>
                </a:lnTo>
                <a:close/>
              </a:path>
            </a:pathLst>
          </a:custGeom>
          <a:solidFill>
            <a:srgbClr val="F1B04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3" name="Google Shape;23;p15"/>
          <p:cNvSpPr/>
          <p:nvPr/>
        </p:nvSpPr>
        <p:spPr>
          <a:xfrm>
            <a:off x="2054206" y="8601727"/>
            <a:ext cx="409575" cy="574040"/>
          </a:xfrm>
          <a:custGeom>
            <a:avLst/>
            <a:gdLst/>
            <a:ahLst/>
            <a:cxnLst/>
            <a:rect l="l" t="t" r="r" b="b"/>
            <a:pathLst>
              <a:path w="409575" h="574040" extrusionOk="0">
                <a:moveTo>
                  <a:pt x="78546" y="193656"/>
                </a:moveTo>
                <a:lnTo>
                  <a:pt x="0" y="59846"/>
                </a:lnTo>
                <a:lnTo>
                  <a:pt x="172344" y="0"/>
                </a:lnTo>
                <a:lnTo>
                  <a:pt x="254900" y="120596"/>
                </a:lnTo>
                <a:lnTo>
                  <a:pt x="78546" y="193656"/>
                </a:lnTo>
                <a:close/>
              </a:path>
              <a:path w="409575" h="574040" extrusionOk="0">
                <a:moveTo>
                  <a:pt x="233025" y="363157"/>
                </a:moveTo>
                <a:lnTo>
                  <a:pt x="154495" y="229330"/>
                </a:lnTo>
                <a:lnTo>
                  <a:pt x="326839" y="169484"/>
                </a:lnTo>
                <a:lnTo>
                  <a:pt x="409379" y="290098"/>
                </a:lnTo>
                <a:lnTo>
                  <a:pt x="233025" y="363157"/>
                </a:lnTo>
                <a:close/>
              </a:path>
              <a:path w="409575" h="574040" extrusionOk="0">
                <a:moveTo>
                  <a:pt x="195239" y="573762"/>
                </a:moveTo>
                <a:lnTo>
                  <a:pt x="116693" y="439951"/>
                </a:lnTo>
                <a:lnTo>
                  <a:pt x="289054" y="380089"/>
                </a:lnTo>
                <a:lnTo>
                  <a:pt x="371594" y="500702"/>
                </a:lnTo>
                <a:lnTo>
                  <a:pt x="195239" y="573762"/>
                </a:lnTo>
                <a:close/>
              </a:path>
            </a:pathLst>
          </a:custGeom>
          <a:solidFill>
            <a:srgbClr val="EFD8A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4" name="Google Shape;24;p15"/>
          <p:cNvSpPr/>
          <p:nvPr/>
        </p:nvSpPr>
        <p:spPr>
          <a:xfrm>
            <a:off x="2101622" y="8638849"/>
            <a:ext cx="301625" cy="492125"/>
          </a:xfrm>
          <a:custGeom>
            <a:avLst/>
            <a:gdLst/>
            <a:ahLst/>
            <a:cxnLst/>
            <a:rect l="l" t="t" r="r" b="b"/>
            <a:pathLst>
              <a:path w="301625" h="492125" extrusionOk="0">
                <a:moveTo>
                  <a:pt x="99945" y="32827"/>
                </a:moveTo>
                <a:lnTo>
                  <a:pt x="82753" y="30556"/>
                </a:lnTo>
                <a:lnTo>
                  <a:pt x="76590" y="23283"/>
                </a:lnTo>
                <a:lnTo>
                  <a:pt x="78842" y="6071"/>
                </a:lnTo>
                <a:lnTo>
                  <a:pt x="86731" y="0"/>
                </a:lnTo>
                <a:lnTo>
                  <a:pt x="103922" y="2270"/>
                </a:lnTo>
                <a:lnTo>
                  <a:pt x="109987" y="10152"/>
                </a:lnTo>
                <a:lnTo>
                  <a:pt x="107735" y="27364"/>
                </a:lnTo>
                <a:lnTo>
                  <a:pt x="99945" y="32827"/>
                </a:lnTo>
                <a:close/>
              </a:path>
              <a:path w="301625" h="492125" extrusionOk="0">
                <a:moveTo>
                  <a:pt x="23338" y="59451"/>
                </a:moveTo>
                <a:lnTo>
                  <a:pt x="6146" y="57180"/>
                </a:lnTo>
                <a:lnTo>
                  <a:pt x="0" y="49907"/>
                </a:lnTo>
                <a:lnTo>
                  <a:pt x="2235" y="32679"/>
                </a:lnTo>
                <a:lnTo>
                  <a:pt x="10124" y="26624"/>
                </a:lnTo>
                <a:lnTo>
                  <a:pt x="27316" y="28861"/>
                </a:lnTo>
                <a:lnTo>
                  <a:pt x="33380" y="36760"/>
                </a:lnTo>
                <a:lnTo>
                  <a:pt x="31129" y="53988"/>
                </a:lnTo>
                <a:lnTo>
                  <a:pt x="23338" y="59451"/>
                </a:lnTo>
                <a:close/>
              </a:path>
              <a:path w="301625" h="492125" extrusionOk="0">
                <a:moveTo>
                  <a:pt x="136481" y="85647"/>
                </a:moveTo>
                <a:lnTo>
                  <a:pt x="119290" y="83409"/>
                </a:lnTo>
                <a:lnTo>
                  <a:pt x="113126" y="76153"/>
                </a:lnTo>
                <a:lnTo>
                  <a:pt x="115362" y="58908"/>
                </a:lnTo>
                <a:lnTo>
                  <a:pt x="123251" y="52853"/>
                </a:lnTo>
                <a:lnTo>
                  <a:pt x="140459" y="55090"/>
                </a:lnTo>
                <a:lnTo>
                  <a:pt x="146507" y="62989"/>
                </a:lnTo>
                <a:lnTo>
                  <a:pt x="144272" y="80200"/>
                </a:lnTo>
                <a:lnTo>
                  <a:pt x="136481" y="85647"/>
                </a:lnTo>
                <a:close/>
              </a:path>
              <a:path w="301625" h="492125" extrusionOk="0">
                <a:moveTo>
                  <a:pt x="57623" y="111958"/>
                </a:moveTo>
                <a:lnTo>
                  <a:pt x="40431" y="109704"/>
                </a:lnTo>
                <a:lnTo>
                  <a:pt x="34284" y="102431"/>
                </a:lnTo>
                <a:lnTo>
                  <a:pt x="36520" y="85203"/>
                </a:lnTo>
                <a:lnTo>
                  <a:pt x="44409" y="79147"/>
                </a:lnTo>
                <a:lnTo>
                  <a:pt x="61617" y="81385"/>
                </a:lnTo>
                <a:lnTo>
                  <a:pt x="67649" y="89300"/>
                </a:lnTo>
                <a:lnTo>
                  <a:pt x="65413" y="106511"/>
                </a:lnTo>
                <a:lnTo>
                  <a:pt x="57623" y="111958"/>
                </a:lnTo>
                <a:close/>
              </a:path>
              <a:path w="301625" h="492125" extrusionOk="0">
                <a:moveTo>
                  <a:pt x="254440" y="202328"/>
                </a:moveTo>
                <a:lnTo>
                  <a:pt x="237249" y="200057"/>
                </a:lnTo>
                <a:lnTo>
                  <a:pt x="231102" y="192784"/>
                </a:lnTo>
                <a:lnTo>
                  <a:pt x="233337" y="175556"/>
                </a:lnTo>
                <a:lnTo>
                  <a:pt x="241226" y="169500"/>
                </a:lnTo>
                <a:lnTo>
                  <a:pt x="258418" y="171755"/>
                </a:lnTo>
                <a:lnTo>
                  <a:pt x="264466" y="179653"/>
                </a:lnTo>
                <a:lnTo>
                  <a:pt x="262231" y="196865"/>
                </a:lnTo>
                <a:lnTo>
                  <a:pt x="254440" y="202328"/>
                </a:lnTo>
                <a:close/>
              </a:path>
              <a:path w="301625" h="492125" extrusionOk="0">
                <a:moveTo>
                  <a:pt x="212135" y="281442"/>
                </a:moveTo>
                <a:lnTo>
                  <a:pt x="194927" y="279188"/>
                </a:lnTo>
                <a:lnTo>
                  <a:pt x="188780" y="271915"/>
                </a:lnTo>
                <a:lnTo>
                  <a:pt x="191015" y="254687"/>
                </a:lnTo>
                <a:lnTo>
                  <a:pt x="198904" y="248631"/>
                </a:lnTo>
                <a:lnTo>
                  <a:pt x="216112" y="250869"/>
                </a:lnTo>
                <a:lnTo>
                  <a:pt x="222161" y="258768"/>
                </a:lnTo>
                <a:lnTo>
                  <a:pt x="219925" y="275979"/>
                </a:lnTo>
                <a:lnTo>
                  <a:pt x="212135" y="281442"/>
                </a:lnTo>
                <a:close/>
              </a:path>
              <a:path w="301625" h="492125" extrusionOk="0">
                <a:moveTo>
                  <a:pt x="290977" y="255164"/>
                </a:moveTo>
                <a:lnTo>
                  <a:pt x="273785" y="252893"/>
                </a:lnTo>
                <a:lnTo>
                  <a:pt x="267638" y="245637"/>
                </a:lnTo>
                <a:lnTo>
                  <a:pt x="269873" y="228392"/>
                </a:lnTo>
                <a:lnTo>
                  <a:pt x="277763" y="222337"/>
                </a:lnTo>
                <a:lnTo>
                  <a:pt x="294954" y="224575"/>
                </a:lnTo>
                <a:lnTo>
                  <a:pt x="301003" y="232489"/>
                </a:lnTo>
                <a:lnTo>
                  <a:pt x="298767" y="249701"/>
                </a:lnTo>
                <a:lnTo>
                  <a:pt x="290977" y="255164"/>
                </a:lnTo>
                <a:close/>
              </a:path>
              <a:path w="301625" h="492125" extrusionOk="0">
                <a:moveTo>
                  <a:pt x="177834" y="228935"/>
                </a:moveTo>
                <a:lnTo>
                  <a:pt x="160642" y="226665"/>
                </a:lnTo>
                <a:lnTo>
                  <a:pt x="154495" y="219391"/>
                </a:lnTo>
                <a:lnTo>
                  <a:pt x="156730" y="202163"/>
                </a:lnTo>
                <a:lnTo>
                  <a:pt x="164619" y="196108"/>
                </a:lnTo>
                <a:lnTo>
                  <a:pt x="181811" y="198346"/>
                </a:lnTo>
                <a:lnTo>
                  <a:pt x="187876" y="206244"/>
                </a:lnTo>
                <a:lnTo>
                  <a:pt x="185624" y="223472"/>
                </a:lnTo>
                <a:lnTo>
                  <a:pt x="177834" y="228935"/>
                </a:lnTo>
                <a:close/>
              </a:path>
              <a:path w="301625" h="492125" extrusionOk="0">
                <a:moveTo>
                  <a:pt x="253175" y="465785"/>
                </a:moveTo>
                <a:lnTo>
                  <a:pt x="235983" y="463515"/>
                </a:lnTo>
                <a:lnTo>
                  <a:pt x="229836" y="456258"/>
                </a:lnTo>
                <a:lnTo>
                  <a:pt x="232071" y="439013"/>
                </a:lnTo>
                <a:lnTo>
                  <a:pt x="239961" y="432958"/>
                </a:lnTo>
                <a:lnTo>
                  <a:pt x="257152" y="435196"/>
                </a:lnTo>
                <a:lnTo>
                  <a:pt x="263201" y="443111"/>
                </a:lnTo>
                <a:lnTo>
                  <a:pt x="260965" y="460322"/>
                </a:lnTo>
                <a:lnTo>
                  <a:pt x="253175" y="465785"/>
                </a:lnTo>
                <a:close/>
              </a:path>
              <a:path w="301625" h="492125" extrusionOk="0">
                <a:moveTo>
                  <a:pt x="174316" y="492064"/>
                </a:moveTo>
                <a:lnTo>
                  <a:pt x="157125" y="489809"/>
                </a:lnTo>
                <a:lnTo>
                  <a:pt x="150978" y="482536"/>
                </a:lnTo>
                <a:lnTo>
                  <a:pt x="153213" y="465308"/>
                </a:lnTo>
                <a:lnTo>
                  <a:pt x="161102" y="459253"/>
                </a:lnTo>
                <a:lnTo>
                  <a:pt x="178310" y="461491"/>
                </a:lnTo>
                <a:lnTo>
                  <a:pt x="184342" y="469405"/>
                </a:lnTo>
                <a:lnTo>
                  <a:pt x="182107" y="486617"/>
                </a:lnTo>
                <a:lnTo>
                  <a:pt x="174316" y="492064"/>
                </a:lnTo>
                <a:close/>
              </a:path>
              <a:path w="301625" h="492125" extrusionOk="0">
                <a:moveTo>
                  <a:pt x="140031" y="439556"/>
                </a:moveTo>
                <a:lnTo>
                  <a:pt x="122840" y="437286"/>
                </a:lnTo>
                <a:lnTo>
                  <a:pt x="116693" y="430013"/>
                </a:lnTo>
                <a:lnTo>
                  <a:pt x="118928" y="412784"/>
                </a:lnTo>
                <a:lnTo>
                  <a:pt x="126817" y="406729"/>
                </a:lnTo>
                <a:lnTo>
                  <a:pt x="144009" y="408967"/>
                </a:lnTo>
                <a:lnTo>
                  <a:pt x="150074" y="416865"/>
                </a:lnTo>
                <a:lnTo>
                  <a:pt x="147822" y="434093"/>
                </a:lnTo>
                <a:lnTo>
                  <a:pt x="140031" y="439556"/>
                </a:lnTo>
                <a:close/>
              </a:path>
              <a:path w="301625" h="492125" extrusionOk="0">
                <a:moveTo>
                  <a:pt x="216638" y="412949"/>
                </a:moveTo>
                <a:lnTo>
                  <a:pt x="199447" y="410678"/>
                </a:lnTo>
                <a:lnTo>
                  <a:pt x="193300" y="403405"/>
                </a:lnTo>
                <a:lnTo>
                  <a:pt x="195535" y="386177"/>
                </a:lnTo>
                <a:lnTo>
                  <a:pt x="203424" y="380122"/>
                </a:lnTo>
                <a:lnTo>
                  <a:pt x="220616" y="382376"/>
                </a:lnTo>
                <a:lnTo>
                  <a:pt x="226664" y="390274"/>
                </a:lnTo>
                <a:lnTo>
                  <a:pt x="224429" y="407486"/>
                </a:lnTo>
                <a:lnTo>
                  <a:pt x="216638" y="412949"/>
                </a:lnTo>
                <a:close/>
              </a:path>
            </a:pathLst>
          </a:custGeom>
          <a:solidFill>
            <a:srgbClr val="F1B04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5" name="Google Shape;25;p15"/>
          <p:cNvSpPr/>
          <p:nvPr/>
        </p:nvSpPr>
        <p:spPr>
          <a:xfrm>
            <a:off x="1023589" y="7830458"/>
            <a:ext cx="3255645" cy="1939289"/>
          </a:xfrm>
          <a:custGeom>
            <a:avLst/>
            <a:gdLst/>
            <a:ahLst/>
            <a:cxnLst/>
            <a:rect l="l" t="t" r="r" b="b"/>
            <a:pathLst>
              <a:path w="3255645" h="1939290" extrusionOk="0">
                <a:moveTo>
                  <a:pt x="1083999" y="169928"/>
                </a:moveTo>
                <a:lnTo>
                  <a:pt x="1078608" y="157801"/>
                </a:lnTo>
                <a:lnTo>
                  <a:pt x="1073217" y="144308"/>
                </a:lnTo>
                <a:lnTo>
                  <a:pt x="1098133" y="138911"/>
                </a:lnTo>
                <a:lnTo>
                  <a:pt x="1108241" y="163181"/>
                </a:lnTo>
                <a:lnTo>
                  <a:pt x="1083999" y="169928"/>
                </a:lnTo>
                <a:close/>
              </a:path>
              <a:path w="3255645" h="1939290" extrusionOk="0">
                <a:moveTo>
                  <a:pt x="821291" y="668294"/>
                </a:moveTo>
                <a:lnTo>
                  <a:pt x="773827" y="664220"/>
                </a:lnTo>
                <a:lnTo>
                  <a:pt x="729155" y="652436"/>
                </a:lnTo>
                <a:lnTo>
                  <a:pt x="688021" y="633600"/>
                </a:lnTo>
                <a:lnTo>
                  <a:pt x="651170" y="608370"/>
                </a:lnTo>
                <a:lnTo>
                  <a:pt x="619347" y="577403"/>
                </a:lnTo>
                <a:lnTo>
                  <a:pt x="593298" y="541358"/>
                </a:lnTo>
                <a:lnTo>
                  <a:pt x="573769" y="500892"/>
                </a:lnTo>
                <a:lnTo>
                  <a:pt x="561505" y="456663"/>
                </a:lnTo>
                <a:lnTo>
                  <a:pt x="557251" y="409329"/>
                </a:lnTo>
                <a:lnTo>
                  <a:pt x="560812" y="361837"/>
                </a:lnTo>
                <a:lnTo>
                  <a:pt x="571220" y="317178"/>
                </a:lnTo>
                <a:lnTo>
                  <a:pt x="588062" y="276086"/>
                </a:lnTo>
                <a:lnTo>
                  <a:pt x="610924" y="239298"/>
                </a:lnTo>
                <a:lnTo>
                  <a:pt x="639394" y="207549"/>
                </a:lnTo>
                <a:lnTo>
                  <a:pt x="673058" y="181575"/>
                </a:lnTo>
                <a:lnTo>
                  <a:pt x="711505" y="162111"/>
                </a:lnTo>
                <a:lnTo>
                  <a:pt x="754320" y="149893"/>
                </a:lnTo>
                <a:lnTo>
                  <a:pt x="801091" y="145657"/>
                </a:lnTo>
                <a:lnTo>
                  <a:pt x="848786" y="149408"/>
                </a:lnTo>
                <a:lnTo>
                  <a:pt x="894077" y="160323"/>
                </a:lnTo>
                <a:lnTo>
                  <a:pt x="936108" y="177903"/>
                </a:lnTo>
                <a:lnTo>
                  <a:pt x="974022" y="201643"/>
                </a:lnTo>
                <a:lnTo>
                  <a:pt x="1006963" y="231042"/>
                </a:lnTo>
                <a:lnTo>
                  <a:pt x="1034075" y="265597"/>
                </a:lnTo>
                <a:lnTo>
                  <a:pt x="1054501" y="304806"/>
                </a:lnTo>
                <a:lnTo>
                  <a:pt x="1067384" y="348167"/>
                </a:lnTo>
                <a:lnTo>
                  <a:pt x="1071869" y="395178"/>
                </a:lnTo>
                <a:lnTo>
                  <a:pt x="1068077" y="442993"/>
                </a:lnTo>
                <a:lnTo>
                  <a:pt x="1057050" y="488520"/>
                </a:lnTo>
                <a:lnTo>
                  <a:pt x="1039312" y="530869"/>
                </a:lnTo>
                <a:lnTo>
                  <a:pt x="1015387" y="569147"/>
                </a:lnTo>
                <a:lnTo>
                  <a:pt x="985798" y="602463"/>
                </a:lnTo>
                <a:lnTo>
                  <a:pt x="951070" y="629928"/>
                </a:lnTo>
                <a:lnTo>
                  <a:pt x="911727" y="650648"/>
                </a:lnTo>
                <a:lnTo>
                  <a:pt x="868293" y="663734"/>
                </a:lnTo>
                <a:lnTo>
                  <a:pt x="821291" y="668294"/>
                </a:lnTo>
                <a:close/>
              </a:path>
              <a:path w="3255645" h="1939290" extrusionOk="0">
                <a:moveTo>
                  <a:pt x="910454" y="1939015"/>
                </a:moveTo>
                <a:lnTo>
                  <a:pt x="0" y="749581"/>
                </a:lnTo>
                <a:lnTo>
                  <a:pt x="160658" y="162425"/>
                </a:lnTo>
                <a:lnTo>
                  <a:pt x="1026589" y="1445404"/>
                </a:lnTo>
                <a:lnTo>
                  <a:pt x="3174043" y="1445404"/>
                </a:lnTo>
                <a:lnTo>
                  <a:pt x="3165940" y="1491329"/>
                </a:lnTo>
                <a:lnTo>
                  <a:pt x="910454" y="1939015"/>
                </a:lnTo>
                <a:close/>
              </a:path>
              <a:path w="3255645" h="1939290" extrusionOk="0">
                <a:moveTo>
                  <a:pt x="1851216" y="469208"/>
                </a:moveTo>
                <a:lnTo>
                  <a:pt x="1848537" y="468813"/>
                </a:lnTo>
                <a:lnTo>
                  <a:pt x="1828190" y="460092"/>
                </a:lnTo>
                <a:lnTo>
                  <a:pt x="1820631" y="453281"/>
                </a:lnTo>
                <a:lnTo>
                  <a:pt x="1818972" y="444036"/>
                </a:lnTo>
                <a:lnTo>
                  <a:pt x="1822826" y="435476"/>
                </a:lnTo>
                <a:lnTo>
                  <a:pt x="1831806" y="430720"/>
                </a:lnTo>
                <a:lnTo>
                  <a:pt x="2602639" y="308296"/>
                </a:lnTo>
                <a:lnTo>
                  <a:pt x="2603938" y="308247"/>
                </a:lnTo>
                <a:lnTo>
                  <a:pt x="2605236" y="308379"/>
                </a:lnTo>
                <a:lnTo>
                  <a:pt x="2622728" y="310718"/>
                </a:lnTo>
                <a:lnTo>
                  <a:pt x="2648433" y="316814"/>
                </a:lnTo>
                <a:lnTo>
                  <a:pt x="2670335" y="327985"/>
                </a:lnTo>
                <a:lnTo>
                  <a:pt x="2676419" y="345550"/>
                </a:lnTo>
                <a:lnTo>
                  <a:pt x="2667536" y="351385"/>
                </a:lnTo>
                <a:lnTo>
                  <a:pt x="2610424" y="365910"/>
                </a:lnTo>
                <a:lnTo>
                  <a:pt x="2565701" y="374268"/>
                </a:lnTo>
                <a:lnTo>
                  <a:pt x="2512535" y="383135"/>
                </a:lnTo>
                <a:lnTo>
                  <a:pt x="2387886" y="401734"/>
                </a:lnTo>
                <a:lnTo>
                  <a:pt x="1943261" y="458493"/>
                </a:lnTo>
                <a:lnTo>
                  <a:pt x="1851216" y="469208"/>
                </a:lnTo>
                <a:close/>
              </a:path>
              <a:path w="3255645" h="1939290" extrusionOk="0">
                <a:moveTo>
                  <a:pt x="1854145" y="940286"/>
                </a:moveTo>
                <a:lnTo>
                  <a:pt x="1839105" y="940115"/>
                </a:lnTo>
                <a:lnTo>
                  <a:pt x="1825240" y="939259"/>
                </a:lnTo>
                <a:lnTo>
                  <a:pt x="1819150" y="938745"/>
                </a:lnTo>
                <a:lnTo>
                  <a:pt x="1826681" y="926805"/>
                </a:lnTo>
                <a:lnTo>
                  <a:pt x="1844322" y="889008"/>
                </a:lnTo>
                <a:lnTo>
                  <a:pt x="1864650" y="822392"/>
                </a:lnTo>
                <a:lnTo>
                  <a:pt x="1880242" y="723994"/>
                </a:lnTo>
                <a:lnTo>
                  <a:pt x="1873845" y="657714"/>
                </a:lnTo>
                <a:lnTo>
                  <a:pt x="1846804" y="610509"/>
                </a:lnTo>
                <a:lnTo>
                  <a:pt x="1808843" y="579247"/>
                </a:lnTo>
                <a:lnTo>
                  <a:pt x="1769687" y="560796"/>
                </a:lnTo>
                <a:lnTo>
                  <a:pt x="1726683" y="549803"/>
                </a:lnTo>
                <a:lnTo>
                  <a:pt x="1740917" y="520168"/>
                </a:lnTo>
                <a:lnTo>
                  <a:pt x="1804056" y="536516"/>
                </a:lnTo>
                <a:lnTo>
                  <a:pt x="1853616" y="555941"/>
                </a:lnTo>
                <a:lnTo>
                  <a:pt x="1896033" y="588510"/>
                </a:lnTo>
                <a:lnTo>
                  <a:pt x="1915032" y="632030"/>
                </a:lnTo>
                <a:lnTo>
                  <a:pt x="1918678" y="679009"/>
                </a:lnTo>
                <a:lnTo>
                  <a:pt x="1915036" y="721953"/>
                </a:lnTo>
                <a:lnTo>
                  <a:pt x="1905316" y="776930"/>
                </a:lnTo>
                <a:lnTo>
                  <a:pt x="1889440" y="848194"/>
                </a:lnTo>
                <a:lnTo>
                  <a:pt x="1873542" y="910536"/>
                </a:lnTo>
                <a:lnTo>
                  <a:pt x="1863757" y="938745"/>
                </a:lnTo>
                <a:lnTo>
                  <a:pt x="1854145" y="940286"/>
                </a:lnTo>
                <a:close/>
              </a:path>
              <a:path w="3255645" h="1939290" extrusionOk="0">
                <a:moveTo>
                  <a:pt x="1831388" y="1184927"/>
                </a:moveTo>
                <a:lnTo>
                  <a:pt x="1796038" y="1175276"/>
                </a:lnTo>
                <a:lnTo>
                  <a:pt x="1763787" y="1153003"/>
                </a:lnTo>
                <a:lnTo>
                  <a:pt x="1743842" y="1116062"/>
                </a:lnTo>
                <a:lnTo>
                  <a:pt x="1742467" y="1075126"/>
                </a:lnTo>
                <a:lnTo>
                  <a:pt x="1755014" y="1042283"/>
                </a:lnTo>
                <a:lnTo>
                  <a:pt x="1793231" y="1001158"/>
                </a:lnTo>
                <a:lnTo>
                  <a:pt x="1855281" y="981598"/>
                </a:lnTo>
                <a:lnTo>
                  <a:pt x="1970572" y="954560"/>
                </a:lnTo>
                <a:lnTo>
                  <a:pt x="2131593" y="920266"/>
                </a:lnTo>
                <a:lnTo>
                  <a:pt x="2567056" y="816157"/>
                </a:lnTo>
                <a:lnTo>
                  <a:pt x="2611958" y="1004383"/>
                </a:lnTo>
                <a:lnTo>
                  <a:pt x="1860634" y="1184004"/>
                </a:lnTo>
                <a:lnTo>
                  <a:pt x="1831388" y="1184927"/>
                </a:lnTo>
                <a:close/>
              </a:path>
              <a:path w="3255645" h="1939290" extrusionOk="0">
                <a:moveTo>
                  <a:pt x="3174043" y="1445404"/>
                </a:moveTo>
                <a:lnTo>
                  <a:pt x="1026589" y="1445404"/>
                </a:lnTo>
                <a:lnTo>
                  <a:pt x="3255186" y="985509"/>
                </a:lnTo>
                <a:lnTo>
                  <a:pt x="3174043" y="1445404"/>
                </a:lnTo>
                <a:close/>
              </a:path>
              <a:path w="3255645" h="1939290" extrusionOk="0">
                <a:moveTo>
                  <a:pt x="1067185" y="127425"/>
                </a:moveTo>
                <a:lnTo>
                  <a:pt x="1027457" y="60550"/>
                </a:lnTo>
                <a:lnTo>
                  <a:pt x="987936" y="36326"/>
                </a:lnTo>
                <a:lnTo>
                  <a:pt x="938510" y="21572"/>
                </a:lnTo>
                <a:lnTo>
                  <a:pt x="966796" y="0"/>
                </a:lnTo>
                <a:lnTo>
                  <a:pt x="1004016" y="17448"/>
                </a:lnTo>
                <a:lnTo>
                  <a:pt x="1060430" y="54629"/>
                </a:lnTo>
                <a:lnTo>
                  <a:pt x="1084543" y="100427"/>
                </a:lnTo>
                <a:lnTo>
                  <a:pt x="1090984" y="119593"/>
                </a:lnTo>
                <a:lnTo>
                  <a:pt x="1067185" y="127425"/>
                </a:lnTo>
                <a:close/>
              </a:path>
            </a:pathLst>
          </a:custGeom>
          <a:solidFill>
            <a:srgbClr val="EFD8A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6" name="Google Shape;26;p15"/>
          <p:cNvSpPr/>
          <p:nvPr/>
        </p:nvSpPr>
        <p:spPr>
          <a:xfrm>
            <a:off x="1270240" y="6367661"/>
            <a:ext cx="2279015" cy="3435985"/>
          </a:xfrm>
          <a:custGeom>
            <a:avLst/>
            <a:gdLst/>
            <a:ahLst/>
            <a:cxnLst/>
            <a:rect l="l" t="t" r="r" b="b"/>
            <a:pathLst>
              <a:path w="2279015" h="3435984" extrusionOk="0">
                <a:moveTo>
                  <a:pt x="1171568" y="1442837"/>
                </a:moveTo>
                <a:lnTo>
                  <a:pt x="1140242" y="1442837"/>
                </a:lnTo>
                <a:lnTo>
                  <a:pt x="1152519" y="1358803"/>
                </a:lnTo>
                <a:lnTo>
                  <a:pt x="1169853" y="1310220"/>
                </a:lnTo>
                <a:lnTo>
                  <a:pt x="1196018" y="1285273"/>
                </a:lnTo>
                <a:lnTo>
                  <a:pt x="1219881" y="1276081"/>
                </a:lnTo>
                <a:lnTo>
                  <a:pt x="1230309" y="1274768"/>
                </a:lnTo>
                <a:lnTo>
                  <a:pt x="1236456" y="1295271"/>
                </a:lnTo>
                <a:lnTo>
                  <a:pt x="1228751" y="1299377"/>
                </a:lnTo>
                <a:lnTo>
                  <a:pt x="1211303" y="1310148"/>
                </a:lnTo>
                <a:lnTo>
                  <a:pt x="1181183" y="1342414"/>
                </a:lnTo>
                <a:lnTo>
                  <a:pt x="1173306" y="1403387"/>
                </a:lnTo>
                <a:lnTo>
                  <a:pt x="1171919" y="1431182"/>
                </a:lnTo>
                <a:lnTo>
                  <a:pt x="1171568" y="1442837"/>
                </a:lnTo>
                <a:close/>
              </a:path>
              <a:path w="2279015" h="3435984" extrusionOk="0">
                <a:moveTo>
                  <a:pt x="723712" y="3435627"/>
                </a:moveTo>
                <a:lnTo>
                  <a:pt x="674405" y="3418695"/>
                </a:lnTo>
                <a:lnTo>
                  <a:pt x="731897" y="3008379"/>
                </a:lnTo>
                <a:lnTo>
                  <a:pt x="793810" y="3017067"/>
                </a:lnTo>
                <a:lnTo>
                  <a:pt x="762303" y="3160191"/>
                </a:lnTo>
                <a:lnTo>
                  <a:pt x="723712" y="3435627"/>
                </a:lnTo>
                <a:close/>
              </a:path>
              <a:path w="2279015" h="3435984" extrusionOk="0">
                <a:moveTo>
                  <a:pt x="222719" y="132395"/>
                </a:moveTo>
                <a:lnTo>
                  <a:pt x="0" y="44131"/>
                </a:lnTo>
                <a:lnTo>
                  <a:pt x="20873" y="0"/>
                </a:lnTo>
                <a:lnTo>
                  <a:pt x="243593" y="97560"/>
                </a:lnTo>
                <a:lnTo>
                  <a:pt x="222719" y="132395"/>
                </a:lnTo>
                <a:close/>
              </a:path>
              <a:path w="2279015" h="3435984" extrusionOk="0">
                <a:moveTo>
                  <a:pt x="2140715" y="2493747"/>
                </a:moveTo>
                <a:lnTo>
                  <a:pt x="2116390" y="2472940"/>
                </a:lnTo>
                <a:lnTo>
                  <a:pt x="2126744" y="2470932"/>
                </a:lnTo>
                <a:lnTo>
                  <a:pt x="2156838" y="2464711"/>
                </a:lnTo>
                <a:lnTo>
                  <a:pt x="2233802" y="2447555"/>
                </a:lnTo>
                <a:lnTo>
                  <a:pt x="2256833" y="2441824"/>
                </a:lnTo>
                <a:lnTo>
                  <a:pt x="2260810" y="2440656"/>
                </a:lnTo>
                <a:lnTo>
                  <a:pt x="2265133" y="2441018"/>
                </a:lnTo>
                <a:lnTo>
                  <a:pt x="2271707" y="2444506"/>
                </a:lnTo>
                <a:lnTo>
                  <a:pt x="2274370" y="2446859"/>
                </a:lnTo>
                <a:lnTo>
                  <a:pt x="2278626" y="2456090"/>
                </a:lnTo>
                <a:lnTo>
                  <a:pt x="2276145" y="2462409"/>
                </a:lnTo>
                <a:lnTo>
                  <a:pt x="2147552" y="2493163"/>
                </a:lnTo>
                <a:lnTo>
                  <a:pt x="2140715" y="2493747"/>
                </a:lnTo>
                <a:close/>
              </a:path>
            </a:pathLst>
          </a:custGeom>
          <a:solidFill>
            <a:srgbClr val="81BEB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7" name="Google Shape;27;p15"/>
          <p:cNvSpPr/>
          <p:nvPr/>
        </p:nvSpPr>
        <p:spPr>
          <a:xfrm>
            <a:off x="1727661" y="6121711"/>
            <a:ext cx="2025650" cy="2740025"/>
          </a:xfrm>
          <a:custGeom>
            <a:avLst/>
            <a:gdLst/>
            <a:ahLst/>
            <a:cxnLst/>
            <a:rect l="l" t="t" r="r" b="b"/>
            <a:pathLst>
              <a:path w="2025650" h="2740025" extrusionOk="0">
                <a:moveTo>
                  <a:pt x="1891270" y="2739557"/>
                </a:moveTo>
                <a:lnTo>
                  <a:pt x="1865187" y="2649220"/>
                </a:lnTo>
                <a:lnTo>
                  <a:pt x="1837838" y="2513303"/>
                </a:lnTo>
                <a:lnTo>
                  <a:pt x="1942878" y="2484458"/>
                </a:lnTo>
                <a:lnTo>
                  <a:pt x="1993752" y="2524291"/>
                </a:lnTo>
                <a:lnTo>
                  <a:pt x="2016362" y="2586939"/>
                </a:lnTo>
                <a:lnTo>
                  <a:pt x="2025186" y="2654631"/>
                </a:lnTo>
                <a:lnTo>
                  <a:pt x="2018893" y="2695775"/>
                </a:lnTo>
                <a:lnTo>
                  <a:pt x="2007658" y="2716191"/>
                </a:lnTo>
                <a:lnTo>
                  <a:pt x="2001652" y="2721703"/>
                </a:lnTo>
                <a:lnTo>
                  <a:pt x="1891270" y="2739557"/>
                </a:lnTo>
                <a:close/>
              </a:path>
              <a:path w="2025650" h="2740025" extrusionOk="0">
                <a:moveTo>
                  <a:pt x="103248" y="511447"/>
                </a:moveTo>
                <a:lnTo>
                  <a:pt x="103528" y="377017"/>
                </a:lnTo>
                <a:lnTo>
                  <a:pt x="66213" y="307066"/>
                </a:lnTo>
                <a:lnTo>
                  <a:pt x="21603" y="280538"/>
                </a:lnTo>
                <a:lnTo>
                  <a:pt x="0" y="276374"/>
                </a:lnTo>
                <a:lnTo>
                  <a:pt x="115526" y="245011"/>
                </a:lnTo>
                <a:lnTo>
                  <a:pt x="159516" y="275634"/>
                </a:lnTo>
                <a:lnTo>
                  <a:pt x="189003" y="325328"/>
                </a:lnTo>
                <a:lnTo>
                  <a:pt x="206888" y="383104"/>
                </a:lnTo>
                <a:lnTo>
                  <a:pt x="216070" y="437976"/>
                </a:lnTo>
                <a:lnTo>
                  <a:pt x="219449" y="478956"/>
                </a:lnTo>
                <a:lnTo>
                  <a:pt x="219925" y="495058"/>
                </a:lnTo>
                <a:lnTo>
                  <a:pt x="103248" y="511447"/>
                </a:lnTo>
                <a:close/>
              </a:path>
              <a:path w="2025650" h="2740025" extrusionOk="0">
                <a:moveTo>
                  <a:pt x="1536456" y="266435"/>
                </a:moveTo>
                <a:lnTo>
                  <a:pt x="1536736" y="132005"/>
                </a:lnTo>
                <a:lnTo>
                  <a:pt x="1499421" y="62055"/>
                </a:lnTo>
                <a:lnTo>
                  <a:pt x="1454811" y="35526"/>
                </a:lnTo>
                <a:lnTo>
                  <a:pt x="1433208" y="31362"/>
                </a:lnTo>
                <a:lnTo>
                  <a:pt x="1548734" y="0"/>
                </a:lnTo>
                <a:lnTo>
                  <a:pt x="1592717" y="30623"/>
                </a:lnTo>
                <a:lnTo>
                  <a:pt x="1622200" y="80316"/>
                </a:lnTo>
                <a:lnTo>
                  <a:pt x="1640084" y="138092"/>
                </a:lnTo>
                <a:lnTo>
                  <a:pt x="1649267" y="192964"/>
                </a:lnTo>
                <a:lnTo>
                  <a:pt x="1652650" y="233945"/>
                </a:lnTo>
                <a:lnTo>
                  <a:pt x="1653133" y="250046"/>
                </a:lnTo>
                <a:lnTo>
                  <a:pt x="1536456" y="266435"/>
                </a:lnTo>
                <a:close/>
              </a:path>
            </a:pathLst>
          </a:custGeom>
          <a:solidFill>
            <a:srgbClr val="18748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8" name="Google Shape;28;p15"/>
          <p:cNvSpPr/>
          <p:nvPr/>
        </p:nvSpPr>
        <p:spPr>
          <a:xfrm>
            <a:off x="1623952" y="5766765"/>
            <a:ext cx="2195195" cy="4011295"/>
          </a:xfrm>
          <a:custGeom>
            <a:avLst/>
            <a:gdLst/>
            <a:ahLst/>
            <a:cxnLst/>
            <a:rect l="l" t="t" r="r" b="b"/>
            <a:pathLst>
              <a:path w="2195195" h="4011295" extrusionOk="0">
                <a:moveTo>
                  <a:pt x="400208" y="1951735"/>
                </a:moveTo>
                <a:lnTo>
                  <a:pt x="15498" y="1951735"/>
                </a:lnTo>
                <a:lnTo>
                  <a:pt x="0" y="1760892"/>
                </a:lnTo>
                <a:lnTo>
                  <a:pt x="414442" y="1760892"/>
                </a:lnTo>
                <a:lnTo>
                  <a:pt x="400208" y="1951735"/>
                </a:lnTo>
                <a:close/>
              </a:path>
              <a:path w="2195195" h="4011295" extrusionOk="0">
                <a:moveTo>
                  <a:pt x="255295" y="2660903"/>
                </a:moveTo>
                <a:lnTo>
                  <a:pt x="166378" y="2655555"/>
                </a:lnTo>
                <a:lnTo>
                  <a:pt x="166378" y="2539285"/>
                </a:lnTo>
                <a:lnTo>
                  <a:pt x="46765" y="2539285"/>
                </a:lnTo>
                <a:lnTo>
                  <a:pt x="40694" y="2436608"/>
                </a:lnTo>
                <a:lnTo>
                  <a:pt x="166378" y="2436608"/>
                </a:lnTo>
                <a:lnTo>
                  <a:pt x="158292" y="2318594"/>
                </a:lnTo>
                <a:lnTo>
                  <a:pt x="266274" y="2318594"/>
                </a:lnTo>
                <a:lnTo>
                  <a:pt x="267424" y="2436624"/>
                </a:lnTo>
                <a:lnTo>
                  <a:pt x="379746" y="2446398"/>
                </a:lnTo>
                <a:lnTo>
                  <a:pt x="374519" y="2536423"/>
                </a:lnTo>
                <a:lnTo>
                  <a:pt x="268772" y="2537772"/>
                </a:lnTo>
                <a:lnTo>
                  <a:pt x="268607" y="2539285"/>
                </a:lnTo>
                <a:lnTo>
                  <a:pt x="166378" y="2539285"/>
                </a:lnTo>
                <a:lnTo>
                  <a:pt x="47153" y="2545851"/>
                </a:lnTo>
                <a:lnTo>
                  <a:pt x="267888" y="2545851"/>
                </a:lnTo>
                <a:lnTo>
                  <a:pt x="255295" y="2660903"/>
                </a:lnTo>
                <a:close/>
              </a:path>
              <a:path w="2195195" h="4011295" extrusionOk="0">
                <a:moveTo>
                  <a:pt x="1254848" y="3222390"/>
                </a:moveTo>
                <a:lnTo>
                  <a:pt x="1213590" y="3205820"/>
                </a:lnTo>
                <a:lnTo>
                  <a:pt x="1182761" y="3164271"/>
                </a:lnTo>
                <a:lnTo>
                  <a:pt x="1180885" y="3143331"/>
                </a:lnTo>
                <a:lnTo>
                  <a:pt x="1185125" y="3125302"/>
                </a:lnTo>
                <a:lnTo>
                  <a:pt x="1205918" y="3093220"/>
                </a:lnTo>
                <a:lnTo>
                  <a:pt x="1277451" y="3063414"/>
                </a:lnTo>
                <a:lnTo>
                  <a:pt x="1318103" y="3053362"/>
                </a:lnTo>
                <a:lnTo>
                  <a:pt x="1335990" y="3049516"/>
                </a:lnTo>
                <a:lnTo>
                  <a:pt x="1640708" y="2976654"/>
                </a:lnTo>
                <a:lnTo>
                  <a:pt x="1680023" y="3010648"/>
                </a:lnTo>
                <a:lnTo>
                  <a:pt x="1694979" y="3049121"/>
                </a:lnTo>
                <a:lnTo>
                  <a:pt x="1698782" y="3089293"/>
                </a:lnTo>
                <a:lnTo>
                  <a:pt x="1692181" y="3114925"/>
                </a:lnTo>
                <a:lnTo>
                  <a:pt x="1682701" y="3128492"/>
                </a:lnTo>
                <a:lnTo>
                  <a:pt x="1677869" y="3132464"/>
                </a:lnTo>
                <a:lnTo>
                  <a:pt x="1329868" y="3207110"/>
                </a:lnTo>
                <a:lnTo>
                  <a:pt x="1254848" y="3222390"/>
                </a:lnTo>
                <a:close/>
              </a:path>
              <a:path w="2195195" h="4011295" extrusionOk="0">
                <a:moveTo>
                  <a:pt x="434411" y="522850"/>
                </a:moveTo>
                <a:lnTo>
                  <a:pt x="427761" y="475203"/>
                </a:lnTo>
                <a:lnTo>
                  <a:pt x="422138" y="363354"/>
                </a:lnTo>
                <a:lnTo>
                  <a:pt x="439029" y="233944"/>
                </a:lnTo>
                <a:lnTo>
                  <a:pt x="499924" y="133612"/>
                </a:lnTo>
                <a:lnTo>
                  <a:pt x="533223" y="110462"/>
                </a:lnTo>
                <a:lnTo>
                  <a:pt x="571256" y="89101"/>
                </a:lnTo>
                <a:lnTo>
                  <a:pt x="613510" y="69674"/>
                </a:lnTo>
                <a:lnTo>
                  <a:pt x="659474" y="52325"/>
                </a:lnTo>
                <a:lnTo>
                  <a:pt x="708636" y="37200"/>
                </a:lnTo>
                <a:lnTo>
                  <a:pt x="760486" y="24443"/>
                </a:lnTo>
                <a:lnTo>
                  <a:pt x="814512" y="14200"/>
                </a:lnTo>
                <a:lnTo>
                  <a:pt x="870202" y="6615"/>
                </a:lnTo>
                <a:lnTo>
                  <a:pt x="927045" y="1833"/>
                </a:lnTo>
                <a:lnTo>
                  <a:pt x="984530" y="0"/>
                </a:lnTo>
                <a:lnTo>
                  <a:pt x="1030547" y="1718"/>
                </a:lnTo>
                <a:lnTo>
                  <a:pt x="1074820" y="7527"/>
                </a:lnTo>
                <a:lnTo>
                  <a:pt x="1116908" y="17649"/>
                </a:lnTo>
                <a:lnTo>
                  <a:pt x="1156373" y="32309"/>
                </a:lnTo>
                <a:lnTo>
                  <a:pt x="1192775" y="51733"/>
                </a:lnTo>
                <a:lnTo>
                  <a:pt x="1225674" y="76144"/>
                </a:lnTo>
                <a:lnTo>
                  <a:pt x="1254632" y="105767"/>
                </a:lnTo>
                <a:lnTo>
                  <a:pt x="1264093" y="119264"/>
                </a:lnTo>
                <a:lnTo>
                  <a:pt x="847949" y="119264"/>
                </a:lnTo>
                <a:lnTo>
                  <a:pt x="643148" y="212805"/>
                </a:lnTo>
                <a:lnTo>
                  <a:pt x="556300" y="338300"/>
                </a:lnTo>
                <a:lnTo>
                  <a:pt x="539397" y="448352"/>
                </a:lnTo>
                <a:lnTo>
                  <a:pt x="544432" y="495568"/>
                </a:lnTo>
                <a:lnTo>
                  <a:pt x="434411" y="522850"/>
                </a:lnTo>
                <a:close/>
              </a:path>
              <a:path w="2195195" h="4011295" extrusionOk="0">
                <a:moveTo>
                  <a:pt x="1206181" y="366810"/>
                </a:moveTo>
                <a:lnTo>
                  <a:pt x="1202667" y="316549"/>
                </a:lnTo>
                <a:lnTo>
                  <a:pt x="1166956" y="212153"/>
                </a:lnTo>
                <a:lnTo>
                  <a:pt x="1061300" y="123199"/>
                </a:lnTo>
                <a:lnTo>
                  <a:pt x="847949" y="119264"/>
                </a:lnTo>
                <a:lnTo>
                  <a:pt x="1264093" y="119264"/>
                </a:lnTo>
                <a:lnTo>
                  <a:pt x="1298964" y="181548"/>
                </a:lnTo>
                <a:lnTo>
                  <a:pt x="1313460" y="228154"/>
                </a:lnTo>
                <a:lnTo>
                  <a:pt x="1322256" y="280871"/>
                </a:lnTo>
                <a:lnTo>
                  <a:pt x="1324913" y="339922"/>
                </a:lnTo>
                <a:lnTo>
                  <a:pt x="1206181" y="366810"/>
                </a:lnTo>
                <a:close/>
              </a:path>
              <a:path w="2195195" h="4011295" extrusionOk="0">
                <a:moveTo>
                  <a:pt x="2106448" y="3889269"/>
                </a:moveTo>
                <a:lnTo>
                  <a:pt x="1586055" y="3889269"/>
                </a:lnTo>
                <a:lnTo>
                  <a:pt x="1801466" y="3885419"/>
                </a:lnTo>
                <a:lnTo>
                  <a:pt x="2001600" y="3809455"/>
                </a:lnTo>
                <a:lnTo>
                  <a:pt x="2080521" y="3713697"/>
                </a:lnTo>
                <a:lnTo>
                  <a:pt x="2089947" y="3631661"/>
                </a:lnTo>
                <a:lnTo>
                  <a:pt x="2081596" y="3596868"/>
                </a:lnTo>
                <a:lnTo>
                  <a:pt x="2190827" y="3572811"/>
                </a:lnTo>
                <a:lnTo>
                  <a:pt x="2194836" y="3610757"/>
                </a:lnTo>
                <a:lnTo>
                  <a:pt x="2194843" y="3700152"/>
                </a:lnTo>
                <a:lnTo>
                  <a:pt x="2172820" y="3804329"/>
                </a:lnTo>
                <a:lnTo>
                  <a:pt x="2110736" y="3886620"/>
                </a:lnTo>
                <a:lnTo>
                  <a:pt x="2106448" y="3889269"/>
                </a:lnTo>
                <a:close/>
              </a:path>
              <a:path w="2195195" h="4011295" extrusionOk="0">
                <a:moveTo>
                  <a:pt x="1655024" y="4011100"/>
                </a:moveTo>
                <a:lnTo>
                  <a:pt x="1604871" y="4010120"/>
                </a:lnTo>
                <a:lnTo>
                  <a:pt x="1556709" y="4005085"/>
                </a:lnTo>
                <a:lnTo>
                  <a:pt x="1511101" y="3995745"/>
                </a:lnTo>
                <a:lnTo>
                  <a:pt x="1468609" y="3981853"/>
                </a:lnTo>
                <a:lnTo>
                  <a:pt x="1429796" y="3963161"/>
                </a:lnTo>
                <a:lnTo>
                  <a:pt x="1395223" y="3939420"/>
                </a:lnTo>
                <a:lnTo>
                  <a:pt x="1365455" y="3910382"/>
                </a:lnTo>
                <a:lnTo>
                  <a:pt x="1341052" y="3875798"/>
                </a:lnTo>
                <a:lnTo>
                  <a:pt x="1322579" y="3835420"/>
                </a:lnTo>
                <a:lnTo>
                  <a:pt x="1310596" y="3789000"/>
                </a:lnTo>
                <a:lnTo>
                  <a:pt x="1305667" y="3736289"/>
                </a:lnTo>
                <a:lnTo>
                  <a:pt x="1423609" y="3712446"/>
                </a:lnTo>
                <a:lnTo>
                  <a:pt x="1430526" y="3749766"/>
                </a:lnTo>
                <a:lnTo>
                  <a:pt x="1473541" y="3826379"/>
                </a:lnTo>
                <a:lnTo>
                  <a:pt x="1586055" y="3889269"/>
                </a:lnTo>
                <a:lnTo>
                  <a:pt x="2106448" y="3889269"/>
                </a:lnTo>
                <a:lnTo>
                  <a:pt x="2078778" y="3906365"/>
                </a:lnTo>
                <a:lnTo>
                  <a:pt x="2043244" y="3925067"/>
                </a:lnTo>
                <a:lnTo>
                  <a:pt x="2004341" y="3942507"/>
                </a:lnTo>
                <a:lnTo>
                  <a:pt x="1962275" y="3958471"/>
                </a:lnTo>
                <a:lnTo>
                  <a:pt x="1917253" y="3972740"/>
                </a:lnTo>
                <a:lnTo>
                  <a:pt x="1869481" y="3985100"/>
                </a:lnTo>
                <a:lnTo>
                  <a:pt x="1819166" y="3995332"/>
                </a:lnTo>
                <a:lnTo>
                  <a:pt x="1766514" y="4003221"/>
                </a:lnTo>
                <a:lnTo>
                  <a:pt x="1711731" y="4008549"/>
                </a:lnTo>
                <a:lnTo>
                  <a:pt x="1655024" y="4011100"/>
                </a:lnTo>
                <a:close/>
              </a:path>
            </a:pathLst>
          </a:custGeom>
          <a:solidFill>
            <a:srgbClr val="D3444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9" name="Google Shape;29;p15"/>
          <p:cNvSpPr/>
          <p:nvPr/>
        </p:nvSpPr>
        <p:spPr>
          <a:xfrm>
            <a:off x="5630151" y="8229708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4" extrusionOk="0">
                <a:moveTo>
                  <a:pt x="0" y="475"/>
                </a:moveTo>
                <a:lnTo>
                  <a:pt x="477" y="0"/>
                </a:lnTo>
                <a:lnTo>
                  <a:pt x="1911" y="0"/>
                </a:lnTo>
                <a:lnTo>
                  <a:pt x="0" y="4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0" name="Google Shape;30;p15"/>
          <p:cNvSpPr/>
          <p:nvPr/>
        </p:nvSpPr>
        <p:spPr>
          <a:xfrm>
            <a:off x="6500887" y="824872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 extrusionOk="0">
                <a:moveTo>
                  <a:pt x="955" y="2376"/>
                </a:moveTo>
                <a:lnTo>
                  <a:pt x="0" y="2376"/>
                </a:lnTo>
                <a:lnTo>
                  <a:pt x="2867" y="0"/>
                </a:lnTo>
                <a:lnTo>
                  <a:pt x="1433" y="1425"/>
                </a:lnTo>
                <a:lnTo>
                  <a:pt x="955" y="23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1" name="Google Shape;31;p15"/>
          <p:cNvSpPr/>
          <p:nvPr/>
        </p:nvSpPr>
        <p:spPr>
          <a:xfrm>
            <a:off x="6640434" y="826297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 extrusionOk="0">
                <a:moveTo>
                  <a:pt x="955" y="950"/>
                </a:moveTo>
                <a:lnTo>
                  <a:pt x="477" y="475"/>
                </a:lnTo>
                <a:lnTo>
                  <a:pt x="0" y="475"/>
                </a:lnTo>
                <a:lnTo>
                  <a:pt x="955" y="0"/>
                </a:lnTo>
                <a:lnTo>
                  <a:pt x="955" y="9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2" name="Google Shape;32;p15"/>
          <p:cNvSpPr/>
          <p:nvPr/>
        </p:nvSpPr>
        <p:spPr>
          <a:xfrm>
            <a:off x="6176392" y="8246343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4" extrusionOk="0">
                <a:moveTo>
                  <a:pt x="1433" y="475"/>
                </a:moveTo>
                <a:lnTo>
                  <a:pt x="0" y="475"/>
                </a:lnTo>
                <a:lnTo>
                  <a:pt x="477" y="0"/>
                </a:lnTo>
                <a:lnTo>
                  <a:pt x="2389" y="0"/>
                </a:lnTo>
                <a:lnTo>
                  <a:pt x="1433" y="4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3" name="Google Shape;33;p15"/>
          <p:cNvSpPr/>
          <p:nvPr/>
        </p:nvSpPr>
        <p:spPr>
          <a:xfrm>
            <a:off x="5374945" y="8229713"/>
            <a:ext cx="12065" cy="3175"/>
          </a:xfrm>
          <a:custGeom>
            <a:avLst/>
            <a:gdLst/>
            <a:ahLst/>
            <a:cxnLst/>
            <a:rect l="l" t="t" r="r" b="b"/>
            <a:pathLst>
              <a:path w="12064" h="3175" extrusionOk="0">
                <a:moveTo>
                  <a:pt x="952" y="1422"/>
                </a:moveTo>
                <a:lnTo>
                  <a:pt x="482" y="952"/>
                </a:lnTo>
                <a:lnTo>
                  <a:pt x="0" y="952"/>
                </a:lnTo>
                <a:lnTo>
                  <a:pt x="952" y="1422"/>
                </a:lnTo>
                <a:close/>
              </a:path>
              <a:path w="12064" h="3175" extrusionOk="0">
                <a:moveTo>
                  <a:pt x="6692" y="952"/>
                </a:moveTo>
                <a:lnTo>
                  <a:pt x="3822" y="0"/>
                </a:lnTo>
                <a:lnTo>
                  <a:pt x="5257" y="952"/>
                </a:lnTo>
                <a:lnTo>
                  <a:pt x="6692" y="952"/>
                </a:lnTo>
                <a:close/>
              </a:path>
              <a:path w="12064" h="3175" extrusionOk="0">
                <a:moveTo>
                  <a:pt x="11468" y="952"/>
                </a:moveTo>
                <a:lnTo>
                  <a:pt x="6692" y="952"/>
                </a:lnTo>
                <a:lnTo>
                  <a:pt x="2870" y="1422"/>
                </a:lnTo>
                <a:lnTo>
                  <a:pt x="1435" y="1422"/>
                </a:lnTo>
                <a:lnTo>
                  <a:pt x="4775" y="2857"/>
                </a:lnTo>
                <a:lnTo>
                  <a:pt x="8128" y="2857"/>
                </a:lnTo>
                <a:lnTo>
                  <a:pt x="11468" y="2374"/>
                </a:lnTo>
                <a:lnTo>
                  <a:pt x="11468" y="9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4" name="Google Shape;34;p15"/>
          <p:cNvSpPr/>
          <p:nvPr/>
        </p:nvSpPr>
        <p:spPr>
          <a:xfrm>
            <a:off x="4905652" y="8255849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70" extrusionOk="0">
                <a:moveTo>
                  <a:pt x="0" y="950"/>
                </a:moveTo>
                <a:lnTo>
                  <a:pt x="0" y="475"/>
                </a:lnTo>
                <a:lnTo>
                  <a:pt x="477" y="0"/>
                </a:lnTo>
                <a:lnTo>
                  <a:pt x="1433" y="0"/>
                </a:lnTo>
                <a:lnTo>
                  <a:pt x="0" y="9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5" name="Google Shape;35;p15"/>
          <p:cNvSpPr/>
          <p:nvPr/>
        </p:nvSpPr>
        <p:spPr>
          <a:xfrm>
            <a:off x="6187861" y="8318589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4" extrusionOk="0">
                <a:moveTo>
                  <a:pt x="955" y="475"/>
                </a:moveTo>
                <a:lnTo>
                  <a:pt x="0" y="475"/>
                </a:lnTo>
                <a:lnTo>
                  <a:pt x="477" y="0"/>
                </a:lnTo>
                <a:lnTo>
                  <a:pt x="1433" y="0"/>
                </a:lnTo>
                <a:lnTo>
                  <a:pt x="955" y="4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6" name="Google Shape;36;p15"/>
          <p:cNvSpPr/>
          <p:nvPr/>
        </p:nvSpPr>
        <p:spPr>
          <a:xfrm>
            <a:off x="4981161" y="8239214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 extrusionOk="0">
                <a:moveTo>
                  <a:pt x="477" y="2376"/>
                </a:moveTo>
                <a:lnTo>
                  <a:pt x="0" y="1901"/>
                </a:lnTo>
                <a:lnTo>
                  <a:pt x="955" y="0"/>
                </a:lnTo>
                <a:lnTo>
                  <a:pt x="477" y="23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7" name="Google Shape;37;p15"/>
          <p:cNvSpPr/>
          <p:nvPr/>
        </p:nvSpPr>
        <p:spPr>
          <a:xfrm>
            <a:off x="6503754" y="824776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 extrusionOk="0">
                <a:moveTo>
                  <a:pt x="0" y="950"/>
                </a:moveTo>
                <a:lnTo>
                  <a:pt x="955" y="0"/>
                </a:lnTo>
                <a:lnTo>
                  <a:pt x="0" y="9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8" name="Google Shape;38;p15"/>
          <p:cNvSpPr/>
          <p:nvPr/>
        </p:nvSpPr>
        <p:spPr>
          <a:xfrm>
            <a:off x="6769468" y="8272010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 extrusionOk="0">
                <a:moveTo>
                  <a:pt x="955" y="1901"/>
                </a:moveTo>
                <a:lnTo>
                  <a:pt x="477" y="1901"/>
                </a:lnTo>
                <a:lnTo>
                  <a:pt x="477" y="1425"/>
                </a:lnTo>
                <a:lnTo>
                  <a:pt x="0" y="475"/>
                </a:lnTo>
                <a:lnTo>
                  <a:pt x="0" y="0"/>
                </a:lnTo>
                <a:lnTo>
                  <a:pt x="955" y="19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9" name="Google Shape;39;p15"/>
          <p:cNvSpPr/>
          <p:nvPr/>
        </p:nvSpPr>
        <p:spPr>
          <a:xfrm>
            <a:off x="6850233" y="8037684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 extrusionOk="0">
                <a:moveTo>
                  <a:pt x="2867" y="2376"/>
                </a:moveTo>
                <a:lnTo>
                  <a:pt x="0" y="950"/>
                </a:lnTo>
                <a:lnTo>
                  <a:pt x="0" y="475"/>
                </a:lnTo>
                <a:lnTo>
                  <a:pt x="477" y="0"/>
                </a:lnTo>
                <a:lnTo>
                  <a:pt x="2867" y="23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0" name="Google Shape;40;p15"/>
          <p:cNvSpPr/>
          <p:nvPr/>
        </p:nvSpPr>
        <p:spPr>
          <a:xfrm>
            <a:off x="4861674" y="7953564"/>
            <a:ext cx="2313940" cy="421640"/>
          </a:xfrm>
          <a:custGeom>
            <a:avLst/>
            <a:gdLst/>
            <a:ahLst/>
            <a:cxnLst/>
            <a:rect l="l" t="t" r="r" b="b"/>
            <a:pathLst>
              <a:path w="2313940" h="421640" extrusionOk="0">
                <a:moveTo>
                  <a:pt x="1985810" y="83820"/>
                </a:moveTo>
                <a:lnTo>
                  <a:pt x="1985759" y="83629"/>
                </a:lnTo>
                <a:lnTo>
                  <a:pt x="1985683" y="83820"/>
                </a:lnTo>
                <a:lnTo>
                  <a:pt x="1985810" y="83820"/>
                </a:lnTo>
                <a:close/>
              </a:path>
              <a:path w="2313940" h="421640" extrusionOk="0">
                <a:moveTo>
                  <a:pt x="1986635" y="83820"/>
                </a:moveTo>
                <a:lnTo>
                  <a:pt x="1985810" y="83820"/>
                </a:lnTo>
                <a:lnTo>
                  <a:pt x="1986165" y="85090"/>
                </a:lnTo>
                <a:lnTo>
                  <a:pt x="1986635" y="85090"/>
                </a:lnTo>
                <a:lnTo>
                  <a:pt x="1986635" y="83820"/>
                </a:lnTo>
                <a:close/>
              </a:path>
              <a:path w="2313940" h="421640" extrusionOk="0">
                <a:moveTo>
                  <a:pt x="1999068" y="45148"/>
                </a:moveTo>
                <a:lnTo>
                  <a:pt x="1998116" y="39446"/>
                </a:lnTo>
                <a:lnTo>
                  <a:pt x="1997151" y="36601"/>
                </a:lnTo>
                <a:lnTo>
                  <a:pt x="1995246" y="32321"/>
                </a:lnTo>
                <a:lnTo>
                  <a:pt x="1994763" y="34213"/>
                </a:lnTo>
                <a:lnTo>
                  <a:pt x="1994763" y="37541"/>
                </a:lnTo>
                <a:lnTo>
                  <a:pt x="1997151" y="41821"/>
                </a:lnTo>
                <a:lnTo>
                  <a:pt x="1999068" y="45148"/>
                </a:lnTo>
                <a:close/>
              </a:path>
              <a:path w="2313940" h="421640" extrusionOk="0">
                <a:moveTo>
                  <a:pt x="2019134" y="322580"/>
                </a:moveTo>
                <a:lnTo>
                  <a:pt x="2011489" y="323850"/>
                </a:lnTo>
                <a:lnTo>
                  <a:pt x="2013864" y="325043"/>
                </a:lnTo>
                <a:lnTo>
                  <a:pt x="2019134" y="322580"/>
                </a:lnTo>
                <a:close/>
              </a:path>
              <a:path w="2313940" h="421640" extrusionOk="0">
                <a:moveTo>
                  <a:pt x="2039213" y="101714"/>
                </a:moveTo>
                <a:lnTo>
                  <a:pt x="2038248" y="101231"/>
                </a:lnTo>
                <a:lnTo>
                  <a:pt x="2037295" y="102184"/>
                </a:lnTo>
                <a:lnTo>
                  <a:pt x="2037778" y="102666"/>
                </a:lnTo>
                <a:lnTo>
                  <a:pt x="2039213" y="101714"/>
                </a:lnTo>
                <a:close/>
              </a:path>
              <a:path w="2313940" h="421640" extrusionOk="0">
                <a:moveTo>
                  <a:pt x="2080552" y="335915"/>
                </a:moveTo>
                <a:lnTo>
                  <a:pt x="2080310" y="335280"/>
                </a:lnTo>
                <a:lnTo>
                  <a:pt x="2079828" y="335280"/>
                </a:lnTo>
                <a:lnTo>
                  <a:pt x="2080552" y="335915"/>
                </a:lnTo>
                <a:close/>
              </a:path>
              <a:path w="2313940" h="421640" extrusionOk="0">
                <a:moveTo>
                  <a:pt x="2142909" y="347916"/>
                </a:moveTo>
                <a:lnTo>
                  <a:pt x="2134793" y="344589"/>
                </a:lnTo>
                <a:lnTo>
                  <a:pt x="2141956" y="347916"/>
                </a:lnTo>
                <a:lnTo>
                  <a:pt x="2142909" y="347916"/>
                </a:lnTo>
                <a:close/>
              </a:path>
              <a:path w="2313940" h="421640" extrusionOk="0">
                <a:moveTo>
                  <a:pt x="2200986" y="320040"/>
                </a:moveTo>
                <a:lnTo>
                  <a:pt x="2195017" y="313690"/>
                </a:lnTo>
                <a:lnTo>
                  <a:pt x="2188311" y="307340"/>
                </a:lnTo>
                <a:lnTo>
                  <a:pt x="2176488" y="294640"/>
                </a:lnTo>
                <a:lnTo>
                  <a:pt x="2172043" y="289560"/>
                </a:lnTo>
                <a:lnTo>
                  <a:pt x="2165375" y="281940"/>
                </a:lnTo>
                <a:lnTo>
                  <a:pt x="2162035" y="276860"/>
                </a:lnTo>
                <a:lnTo>
                  <a:pt x="2158212" y="273050"/>
                </a:lnTo>
                <a:lnTo>
                  <a:pt x="2154859" y="269240"/>
                </a:lnTo>
                <a:lnTo>
                  <a:pt x="2152472" y="266700"/>
                </a:lnTo>
                <a:lnTo>
                  <a:pt x="2150567" y="264160"/>
                </a:lnTo>
                <a:lnTo>
                  <a:pt x="2148167" y="261620"/>
                </a:lnTo>
                <a:lnTo>
                  <a:pt x="2144826" y="257810"/>
                </a:lnTo>
                <a:lnTo>
                  <a:pt x="2141956" y="254000"/>
                </a:lnTo>
                <a:lnTo>
                  <a:pt x="2138616" y="248920"/>
                </a:lnTo>
                <a:lnTo>
                  <a:pt x="2130412" y="238760"/>
                </a:lnTo>
                <a:lnTo>
                  <a:pt x="2129383" y="237490"/>
                </a:lnTo>
                <a:lnTo>
                  <a:pt x="2119973" y="224790"/>
                </a:lnTo>
                <a:lnTo>
                  <a:pt x="2117953" y="222250"/>
                </a:lnTo>
                <a:lnTo>
                  <a:pt x="2109851" y="212090"/>
                </a:lnTo>
                <a:lnTo>
                  <a:pt x="2098471" y="198120"/>
                </a:lnTo>
                <a:lnTo>
                  <a:pt x="2100859" y="199390"/>
                </a:lnTo>
                <a:lnTo>
                  <a:pt x="2100148" y="198120"/>
                </a:lnTo>
                <a:lnTo>
                  <a:pt x="2099424" y="196850"/>
                </a:lnTo>
                <a:lnTo>
                  <a:pt x="2095119" y="195580"/>
                </a:lnTo>
                <a:lnTo>
                  <a:pt x="2087473" y="186690"/>
                </a:lnTo>
                <a:lnTo>
                  <a:pt x="2084425" y="182880"/>
                </a:lnTo>
                <a:lnTo>
                  <a:pt x="2081022" y="177800"/>
                </a:lnTo>
                <a:lnTo>
                  <a:pt x="2077262" y="171450"/>
                </a:lnTo>
                <a:lnTo>
                  <a:pt x="2073135" y="165100"/>
                </a:lnTo>
                <a:lnTo>
                  <a:pt x="2068664" y="156210"/>
                </a:lnTo>
                <a:lnTo>
                  <a:pt x="2063877" y="146050"/>
                </a:lnTo>
                <a:lnTo>
                  <a:pt x="2058822" y="134620"/>
                </a:lnTo>
                <a:lnTo>
                  <a:pt x="2055952" y="127000"/>
                </a:lnTo>
                <a:lnTo>
                  <a:pt x="2053551" y="120650"/>
                </a:lnTo>
                <a:lnTo>
                  <a:pt x="2054021" y="120650"/>
                </a:lnTo>
                <a:lnTo>
                  <a:pt x="2052586" y="118110"/>
                </a:lnTo>
                <a:lnTo>
                  <a:pt x="2051634" y="118110"/>
                </a:lnTo>
                <a:lnTo>
                  <a:pt x="2049729" y="113030"/>
                </a:lnTo>
                <a:lnTo>
                  <a:pt x="2052586" y="123190"/>
                </a:lnTo>
                <a:lnTo>
                  <a:pt x="2054021" y="127000"/>
                </a:lnTo>
                <a:lnTo>
                  <a:pt x="2045182" y="118110"/>
                </a:lnTo>
                <a:lnTo>
                  <a:pt x="2040712" y="113030"/>
                </a:lnTo>
                <a:lnTo>
                  <a:pt x="2036343" y="106680"/>
                </a:lnTo>
                <a:lnTo>
                  <a:pt x="2035860" y="104140"/>
                </a:lnTo>
                <a:lnTo>
                  <a:pt x="2036826" y="101600"/>
                </a:lnTo>
                <a:lnTo>
                  <a:pt x="2033003" y="96520"/>
                </a:lnTo>
                <a:lnTo>
                  <a:pt x="2026310" y="85090"/>
                </a:lnTo>
                <a:lnTo>
                  <a:pt x="2024773" y="82550"/>
                </a:lnTo>
                <a:lnTo>
                  <a:pt x="2022487" y="78740"/>
                </a:lnTo>
                <a:lnTo>
                  <a:pt x="2021522" y="69850"/>
                </a:lnTo>
                <a:lnTo>
                  <a:pt x="2013038" y="64770"/>
                </a:lnTo>
                <a:lnTo>
                  <a:pt x="2008619" y="59690"/>
                </a:lnTo>
                <a:lnTo>
                  <a:pt x="2004910" y="50800"/>
                </a:lnTo>
                <a:lnTo>
                  <a:pt x="2003844" y="48260"/>
                </a:lnTo>
                <a:lnTo>
                  <a:pt x="2002155" y="50800"/>
                </a:lnTo>
                <a:lnTo>
                  <a:pt x="1999310" y="48260"/>
                </a:lnTo>
                <a:lnTo>
                  <a:pt x="1996452" y="44450"/>
                </a:lnTo>
                <a:lnTo>
                  <a:pt x="1994763" y="43180"/>
                </a:lnTo>
                <a:lnTo>
                  <a:pt x="1994763" y="39370"/>
                </a:lnTo>
                <a:lnTo>
                  <a:pt x="1975002" y="5080"/>
                </a:lnTo>
                <a:lnTo>
                  <a:pt x="1969909" y="0"/>
                </a:lnTo>
                <a:lnTo>
                  <a:pt x="1970481" y="1270"/>
                </a:lnTo>
                <a:lnTo>
                  <a:pt x="1971941" y="7620"/>
                </a:lnTo>
                <a:lnTo>
                  <a:pt x="1973948" y="16510"/>
                </a:lnTo>
                <a:lnTo>
                  <a:pt x="1976132" y="27940"/>
                </a:lnTo>
                <a:lnTo>
                  <a:pt x="1978672" y="38100"/>
                </a:lnTo>
                <a:lnTo>
                  <a:pt x="1981085" y="49530"/>
                </a:lnTo>
                <a:lnTo>
                  <a:pt x="1983054" y="59690"/>
                </a:lnTo>
                <a:lnTo>
                  <a:pt x="1984248" y="67310"/>
                </a:lnTo>
                <a:lnTo>
                  <a:pt x="1980577" y="58420"/>
                </a:lnTo>
                <a:lnTo>
                  <a:pt x="1979955" y="58420"/>
                </a:lnTo>
                <a:lnTo>
                  <a:pt x="1980755" y="62230"/>
                </a:lnTo>
                <a:lnTo>
                  <a:pt x="1981301" y="66713"/>
                </a:lnTo>
                <a:lnTo>
                  <a:pt x="1980425" y="66535"/>
                </a:lnTo>
                <a:lnTo>
                  <a:pt x="1982343" y="68910"/>
                </a:lnTo>
                <a:lnTo>
                  <a:pt x="1982812" y="68440"/>
                </a:lnTo>
                <a:lnTo>
                  <a:pt x="1982812" y="67310"/>
                </a:lnTo>
                <a:lnTo>
                  <a:pt x="1983295" y="67310"/>
                </a:lnTo>
                <a:lnTo>
                  <a:pt x="1987600" y="78740"/>
                </a:lnTo>
                <a:lnTo>
                  <a:pt x="1984730" y="80010"/>
                </a:lnTo>
                <a:lnTo>
                  <a:pt x="1985759" y="83629"/>
                </a:lnTo>
                <a:lnTo>
                  <a:pt x="1986165" y="82550"/>
                </a:lnTo>
                <a:lnTo>
                  <a:pt x="1986635" y="83820"/>
                </a:lnTo>
                <a:lnTo>
                  <a:pt x="1987118" y="83820"/>
                </a:lnTo>
                <a:lnTo>
                  <a:pt x="1987600" y="82550"/>
                </a:lnTo>
                <a:lnTo>
                  <a:pt x="1988553" y="82550"/>
                </a:lnTo>
                <a:lnTo>
                  <a:pt x="1989505" y="85090"/>
                </a:lnTo>
                <a:lnTo>
                  <a:pt x="1992376" y="88900"/>
                </a:lnTo>
                <a:lnTo>
                  <a:pt x="1995716" y="96520"/>
                </a:lnTo>
                <a:lnTo>
                  <a:pt x="1997633" y="100330"/>
                </a:lnTo>
                <a:lnTo>
                  <a:pt x="1995246" y="101600"/>
                </a:lnTo>
                <a:lnTo>
                  <a:pt x="1998637" y="105410"/>
                </a:lnTo>
                <a:lnTo>
                  <a:pt x="2002294" y="111760"/>
                </a:lnTo>
                <a:lnTo>
                  <a:pt x="2006130" y="120650"/>
                </a:lnTo>
                <a:lnTo>
                  <a:pt x="2010054" y="132080"/>
                </a:lnTo>
                <a:lnTo>
                  <a:pt x="2017471" y="152400"/>
                </a:lnTo>
                <a:lnTo>
                  <a:pt x="2020671" y="160020"/>
                </a:lnTo>
                <a:lnTo>
                  <a:pt x="2023440" y="165100"/>
                </a:lnTo>
                <a:lnTo>
                  <a:pt x="2027275" y="173990"/>
                </a:lnTo>
                <a:lnTo>
                  <a:pt x="2050707" y="209550"/>
                </a:lnTo>
                <a:lnTo>
                  <a:pt x="2051634" y="214630"/>
                </a:lnTo>
                <a:lnTo>
                  <a:pt x="2051126" y="217170"/>
                </a:lnTo>
                <a:lnTo>
                  <a:pt x="2052586" y="222250"/>
                </a:lnTo>
                <a:lnTo>
                  <a:pt x="2055825" y="227330"/>
                </a:lnTo>
                <a:lnTo>
                  <a:pt x="2056231" y="226060"/>
                </a:lnTo>
                <a:lnTo>
                  <a:pt x="2056015" y="222250"/>
                </a:lnTo>
                <a:lnTo>
                  <a:pt x="2057374" y="222250"/>
                </a:lnTo>
                <a:lnTo>
                  <a:pt x="2060714" y="231140"/>
                </a:lnTo>
                <a:lnTo>
                  <a:pt x="2062632" y="234950"/>
                </a:lnTo>
                <a:lnTo>
                  <a:pt x="2064054" y="238760"/>
                </a:lnTo>
                <a:lnTo>
                  <a:pt x="2057844" y="231140"/>
                </a:lnTo>
                <a:lnTo>
                  <a:pt x="2059762" y="236220"/>
                </a:lnTo>
                <a:lnTo>
                  <a:pt x="2059762" y="237845"/>
                </a:lnTo>
                <a:lnTo>
                  <a:pt x="2058809" y="236702"/>
                </a:lnTo>
                <a:lnTo>
                  <a:pt x="2056892" y="234327"/>
                </a:lnTo>
                <a:lnTo>
                  <a:pt x="2055456" y="232892"/>
                </a:lnTo>
                <a:lnTo>
                  <a:pt x="2060714" y="241452"/>
                </a:lnTo>
                <a:lnTo>
                  <a:pt x="2061197" y="241452"/>
                </a:lnTo>
                <a:lnTo>
                  <a:pt x="2061197" y="240969"/>
                </a:lnTo>
                <a:lnTo>
                  <a:pt x="2063064" y="243840"/>
                </a:lnTo>
                <a:lnTo>
                  <a:pt x="2066455" y="248920"/>
                </a:lnTo>
                <a:lnTo>
                  <a:pt x="2073135" y="260350"/>
                </a:lnTo>
                <a:lnTo>
                  <a:pt x="2077923" y="267970"/>
                </a:lnTo>
                <a:lnTo>
                  <a:pt x="2082215" y="273050"/>
                </a:lnTo>
                <a:lnTo>
                  <a:pt x="2086038" y="273050"/>
                </a:lnTo>
                <a:lnTo>
                  <a:pt x="2091982" y="283210"/>
                </a:lnTo>
                <a:lnTo>
                  <a:pt x="2095182" y="290830"/>
                </a:lnTo>
                <a:lnTo>
                  <a:pt x="2100376" y="299720"/>
                </a:lnTo>
                <a:lnTo>
                  <a:pt x="2099640" y="296748"/>
                </a:lnTo>
                <a:lnTo>
                  <a:pt x="2100376" y="298450"/>
                </a:lnTo>
                <a:lnTo>
                  <a:pt x="2099906" y="293370"/>
                </a:lnTo>
                <a:lnTo>
                  <a:pt x="2098941" y="290830"/>
                </a:lnTo>
                <a:lnTo>
                  <a:pt x="2098713" y="290220"/>
                </a:lnTo>
                <a:lnTo>
                  <a:pt x="2098713" y="294640"/>
                </a:lnTo>
                <a:lnTo>
                  <a:pt x="2096554" y="290830"/>
                </a:lnTo>
                <a:lnTo>
                  <a:pt x="2097036" y="290830"/>
                </a:lnTo>
                <a:lnTo>
                  <a:pt x="2098713" y="294640"/>
                </a:lnTo>
                <a:lnTo>
                  <a:pt x="2098713" y="290220"/>
                </a:lnTo>
                <a:lnTo>
                  <a:pt x="2098471" y="289560"/>
                </a:lnTo>
                <a:lnTo>
                  <a:pt x="2099906" y="290830"/>
                </a:lnTo>
                <a:lnTo>
                  <a:pt x="2103729" y="295910"/>
                </a:lnTo>
                <a:lnTo>
                  <a:pt x="2104199" y="297180"/>
                </a:lnTo>
                <a:lnTo>
                  <a:pt x="2105634" y="298450"/>
                </a:lnTo>
                <a:lnTo>
                  <a:pt x="2106117" y="299720"/>
                </a:lnTo>
                <a:lnTo>
                  <a:pt x="2107069" y="299720"/>
                </a:lnTo>
                <a:lnTo>
                  <a:pt x="2107069" y="300990"/>
                </a:lnTo>
                <a:lnTo>
                  <a:pt x="2107552" y="300990"/>
                </a:lnTo>
                <a:lnTo>
                  <a:pt x="2108987" y="304800"/>
                </a:lnTo>
                <a:lnTo>
                  <a:pt x="2110892" y="307340"/>
                </a:lnTo>
                <a:lnTo>
                  <a:pt x="2111845" y="311150"/>
                </a:lnTo>
                <a:lnTo>
                  <a:pt x="2114245" y="316230"/>
                </a:lnTo>
                <a:lnTo>
                  <a:pt x="2114715" y="320040"/>
                </a:lnTo>
                <a:lnTo>
                  <a:pt x="2118068" y="320040"/>
                </a:lnTo>
                <a:lnTo>
                  <a:pt x="2200986" y="320040"/>
                </a:lnTo>
                <a:close/>
              </a:path>
              <a:path w="2313940" h="421640" extrusionOk="0">
                <a:moveTo>
                  <a:pt x="2253653" y="363220"/>
                </a:moveTo>
                <a:lnTo>
                  <a:pt x="2239746" y="349250"/>
                </a:lnTo>
                <a:lnTo>
                  <a:pt x="2227110" y="336550"/>
                </a:lnTo>
                <a:lnTo>
                  <a:pt x="2213165" y="322580"/>
                </a:lnTo>
                <a:lnTo>
                  <a:pt x="2204618" y="314960"/>
                </a:lnTo>
                <a:lnTo>
                  <a:pt x="2199309" y="309880"/>
                </a:lnTo>
                <a:lnTo>
                  <a:pt x="2204085" y="316230"/>
                </a:lnTo>
                <a:lnTo>
                  <a:pt x="2208860" y="323850"/>
                </a:lnTo>
                <a:lnTo>
                  <a:pt x="2217470" y="336550"/>
                </a:lnTo>
                <a:lnTo>
                  <a:pt x="2209685" y="328930"/>
                </a:lnTo>
                <a:lnTo>
                  <a:pt x="2202180" y="321310"/>
                </a:lnTo>
                <a:lnTo>
                  <a:pt x="2121890" y="321310"/>
                </a:lnTo>
                <a:lnTo>
                  <a:pt x="2125713" y="322580"/>
                </a:lnTo>
                <a:lnTo>
                  <a:pt x="2129053" y="322580"/>
                </a:lnTo>
                <a:lnTo>
                  <a:pt x="2132406" y="323850"/>
                </a:lnTo>
                <a:lnTo>
                  <a:pt x="2135263" y="323850"/>
                </a:lnTo>
                <a:lnTo>
                  <a:pt x="2139569" y="327660"/>
                </a:lnTo>
                <a:lnTo>
                  <a:pt x="2138616" y="328930"/>
                </a:lnTo>
                <a:lnTo>
                  <a:pt x="2146262" y="334010"/>
                </a:lnTo>
                <a:lnTo>
                  <a:pt x="2146262" y="336550"/>
                </a:lnTo>
                <a:lnTo>
                  <a:pt x="2142439" y="334010"/>
                </a:lnTo>
                <a:lnTo>
                  <a:pt x="2141486" y="334010"/>
                </a:lnTo>
                <a:lnTo>
                  <a:pt x="2151519" y="342900"/>
                </a:lnTo>
                <a:lnTo>
                  <a:pt x="2154859" y="346710"/>
                </a:lnTo>
                <a:lnTo>
                  <a:pt x="2157730" y="349250"/>
                </a:lnTo>
                <a:lnTo>
                  <a:pt x="2152472" y="346710"/>
                </a:lnTo>
                <a:lnTo>
                  <a:pt x="2141956" y="346710"/>
                </a:lnTo>
                <a:lnTo>
                  <a:pt x="2151037" y="350520"/>
                </a:lnTo>
                <a:lnTo>
                  <a:pt x="2172068" y="358140"/>
                </a:lnTo>
                <a:lnTo>
                  <a:pt x="2175649" y="359321"/>
                </a:lnTo>
                <a:lnTo>
                  <a:pt x="2159482" y="356870"/>
                </a:lnTo>
                <a:lnTo>
                  <a:pt x="2151037" y="354330"/>
                </a:lnTo>
                <a:lnTo>
                  <a:pt x="2141956" y="353060"/>
                </a:lnTo>
                <a:lnTo>
                  <a:pt x="2135746" y="351790"/>
                </a:lnTo>
                <a:lnTo>
                  <a:pt x="2138134" y="354330"/>
                </a:lnTo>
                <a:lnTo>
                  <a:pt x="2131441" y="351790"/>
                </a:lnTo>
                <a:lnTo>
                  <a:pt x="2128583" y="350520"/>
                </a:lnTo>
                <a:lnTo>
                  <a:pt x="2125230" y="349250"/>
                </a:lnTo>
                <a:lnTo>
                  <a:pt x="2113762" y="345440"/>
                </a:lnTo>
                <a:lnTo>
                  <a:pt x="2108987" y="345440"/>
                </a:lnTo>
                <a:lnTo>
                  <a:pt x="2108022" y="346710"/>
                </a:lnTo>
                <a:lnTo>
                  <a:pt x="2107552" y="347980"/>
                </a:lnTo>
                <a:lnTo>
                  <a:pt x="2108987" y="350520"/>
                </a:lnTo>
                <a:lnTo>
                  <a:pt x="2103729" y="349250"/>
                </a:lnTo>
                <a:lnTo>
                  <a:pt x="2096198" y="345440"/>
                </a:lnTo>
                <a:lnTo>
                  <a:pt x="2093696" y="344170"/>
                </a:lnTo>
                <a:lnTo>
                  <a:pt x="2091296" y="342900"/>
                </a:lnTo>
                <a:lnTo>
                  <a:pt x="2100376" y="342900"/>
                </a:lnTo>
                <a:lnTo>
                  <a:pt x="2095119" y="341630"/>
                </a:lnTo>
                <a:lnTo>
                  <a:pt x="2088438" y="339090"/>
                </a:lnTo>
                <a:lnTo>
                  <a:pt x="2085568" y="337820"/>
                </a:lnTo>
                <a:lnTo>
                  <a:pt x="2082698" y="337820"/>
                </a:lnTo>
                <a:lnTo>
                  <a:pt x="2080552" y="335915"/>
                </a:lnTo>
                <a:lnTo>
                  <a:pt x="2080793" y="336550"/>
                </a:lnTo>
                <a:lnTo>
                  <a:pt x="2079828" y="336550"/>
                </a:lnTo>
                <a:lnTo>
                  <a:pt x="2079485" y="336994"/>
                </a:lnTo>
                <a:lnTo>
                  <a:pt x="2077923" y="336994"/>
                </a:lnTo>
                <a:lnTo>
                  <a:pt x="2076958" y="336511"/>
                </a:lnTo>
                <a:lnTo>
                  <a:pt x="2073135" y="336042"/>
                </a:lnTo>
                <a:lnTo>
                  <a:pt x="2068842" y="336042"/>
                </a:lnTo>
                <a:lnTo>
                  <a:pt x="2063584" y="335559"/>
                </a:lnTo>
                <a:lnTo>
                  <a:pt x="2062632" y="338416"/>
                </a:lnTo>
                <a:lnTo>
                  <a:pt x="2077440" y="338416"/>
                </a:lnTo>
                <a:lnTo>
                  <a:pt x="2077440" y="339090"/>
                </a:lnTo>
                <a:lnTo>
                  <a:pt x="2063102" y="339090"/>
                </a:lnTo>
                <a:lnTo>
                  <a:pt x="2052662" y="337820"/>
                </a:lnTo>
                <a:lnTo>
                  <a:pt x="2041956" y="337820"/>
                </a:lnTo>
                <a:lnTo>
                  <a:pt x="2029637" y="336550"/>
                </a:lnTo>
                <a:lnTo>
                  <a:pt x="2014359" y="334010"/>
                </a:lnTo>
                <a:lnTo>
                  <a:pt x="2008149" y="337820"/>
                </a:lnTo>
                <a:lnTo>
                  <a:pt x="1990940" y="334010"/>
                </a:lnTo>
                <a:lnTo>
                  <a:pt x="1990940" y="330200"/>
                </a:lnTo>
                <a:lnTo>
                  <a:pt x="2005952" y="331470"/>
                </a:lnTo>
                <a:lnTo>
                  <a:pt x="2024329" y="331470"/>
                </a:lnTo>
                <a:lnTo>
                  <a:pt x="2043696" y="332740"/>
                </a:lnTo>
                <a:lnTo>
                  <a:pt x="2061667" y="332740"/>
                </a:lnTo>
                <a:lnTo>
                  <a:pt x="2062149" y="331470"/>
                </a:lnTo>
                <a:lnTo>
                  <a:pt x="2052243" y="330200"/>
                </a:lnTo>
                <a:lnTo>
                  <a:pt x="2025827" y="330200"/>
                </a:lnTo>
                <a:lnTo>
                  <a:pt x="2021522" y="328930"/>
                </a:lnTo>
                <a:lnTo>
                  <a:pt x="2016506" y="326390"/>
                </a:lnTo>
                <a:lnTo>
                  <a:pt x="2013864" y="325043"/>
                </a:lnTo>
                <a:lnTo>
                  <a:pt x="2011019" y="326390"/>
                </a:lnTo>
                <a:lnTo>
                  <a:pt x="1985378" y="325120"/>
                </a:lnTo>
                <a:lnTo>
                  <a:pt x="1967585" y="323850"/>
                </a:lnTo>
                <a:lnTo>
                  <a:pt x="1940712" y="320040"/>
                </a:lnTo>
                <a:lnTo>
                  <a:pt x="1923084" y="317500"/>
                </a:lnTo>
                <a:lnTo>
                  <a:pt x="1926907" y="318770"/>
                </a:lnTo>
                <a:lnTo>
                  <a:pt x="1917827" y="320040"/>
                </a:lnTo>
                <a:lnTo>
                  <a:pt x="1908746" y="320040"/>
                </a:lnTo>
                <a:lnTo>
                  <a:pt x="1906828" y="317500"/>
                </a:lnTo>
                <a:lnTo>
                  <a:pt x="1876920" y="313690"/>
                </a:lnTo>
                <a:lnTo>
                  <a:pt x="1867166" y="312420"/>
                </a:lnTo>
                <a:lnTo>
                  <a:pt x="1858302" y="311150"/>
                </a:lnTo>
                <a:lnTo>
                  <a:pt x="1849437" y="309880"/>
                </a:lnTo>
                <a:lnTo>
                  <a:pt x="1834667" y="306070"/>
                </a:lnTo>
                <a:lnTo>
                  <a:pt x="1830362" y="309880"/>
                </a:lnTo>
                <a:lnTo>
                  <a:pt x="1824634" y="309880"/>
                </a:lnTo>
                <a:lnTo>
                  <a:pt x="1816506" y="302260"/>
                </a:lnTo>
                <a:lnTo>
                  <a:pt x="1813166" y="308610"/>
                </a:lnTo>
                <a:lnTo>
                  <a:pt x="1800733" y="309880"/>
                </a:lnTo>
                <a:lnTo>
                  <a:pt x="1793087" y="308610"/>
                </a:lnTo>
                <a:lnTo>
                  <a:pt x="1787829" y="311150"/>
                </a:lnTo>
                <a:lnTo>
                  <a:pt x="1783537" y="309880"/>
                </a:lnTo>
                <a:lnTo>
                  <a:pt x="1779231" y="308610"/>
                </a:lnTo>
                <a:lnTo>
                  <a:pt x="1778749" y="308610"/>
                </a:lnTo>
                <a:lnTo>
                  <a:pt x="1778279" y="307340"/>
                </a:lnTo>
                <a:lnTo>
                  <a:pt x="1777796" y="307340"/>
                </a:lnTo>
                <a:lnTo>
                  <a:pt x="1777796" y="308610"/>
                </a:lnTo>
                <a:lnTo>
                  <a:pt x="1770024" y="307340"/>
                </a:lnTo>
                <a:lnTo>
                  <a:pt x="1768652" y="308610"/>
                </a:lnTo>
                <a:lnTo>
                  <a:pt x="1766849" y="309880"/>
                </a:lnTo>
                <a:lnTo>
                  <a:pt x="1757730" y="308610"/>
                </a:lnTo>
                <a:lnTo>
                  <a:pt x="1751507" y="306070"/>
                </a:lnTo>
                <a:lnTo>
                  <a:pt x="1750085" y="313690"/>
                </a:lnTo>
                <a:lnTo>
                  <a:pt x="1740522" y="312420"/>
                </a:lnTo>
                <a:lnTo>
                  <a:pt x="1736699" y="309880"/>
                </a:lnTo>
                <a:lnTo>
                  <a:pt x="1730959" y="306070"/>
                </a:lnTo>
                <a:lnTo>
                  <a:pt x="1719808" y="304800"/>
                </a:lnTo>
                <a:lnTo>
                  <a:pt x="1710588" y="304800"/>
                </a:lnTo>
                <a:lnTo>
                  <a:pt x="1699844" y="306070"/>
                </a:lnTo>
                <a:lnTo>
                  <a:pt x="1684134" y="306070"/>
                </a:lnTo>
                <a:lnTo>
                  <a:pt x="1676184" y="303530"/>
                </a:lnTo>
                <a:lnTo>
                  <a:pt x="1671459" y="300990"/>
                </a:lnTo>
                <a:lnTo>
                  <a:pt x="1671205" y="299720"/>
                </a:lnTo>
                <a:lnTo>
                  <a:pt x="1670685" y="297180"/>
                </a:lnTo>
                <a:lnTo>
                  <a:pt x="1674571" y="293370"/>
                </a:lnTo>
                <a:lnTo>
                  <a:pt x="1665732" y="297180"/>
                </a:lnTo>
                <a:lnTo>
                  <a:pt x="1662074" y="298450"/>
                </a:lnTo>
                <a:lnTo>
                  <a:pt x="1654022" y="299720"/>
                </a:lnTo>
                <a:lnTo>
                  <a:pt x="1651635" y="297180"/>
                </a:lnTo>
                <a:lnTo>
                  <a:pt x="1653540" y="295910"/>
                </a:lnTo>
                <a:lnTo>
                  <a:pt x="1656892" y="294640"/>
                </a:lnTo>
                <a:lnTo>
                  <a:pt x="1649818" y="293370"/>
                </a:lnTo>
                <a:lnTo>
                  <a:pt x="1646555" y="294640"/>
                </a:lnTo>
                <a:lnTo>
                  <a:pt x="1643913" y="294640"/>
                </a:lnTo>
                <a:lnTo>
                  <a:pt x="1638731" y="295910"/>
                </a:lnTo>
                <a:lnTo>
                  <a:pt x="1635379" y="299720"/>
                </a:lnTo>
                <a:lnTo>
                  <a:pt x="1632038" y="307340"/>
                </a:lnTo>
                <a:lnTo>
                  <a:pt x="1628698" y="307340"/>
                </a:lnTo>
                <a:lnTo>
                  <a:pt x="1632521" y="308610"/>
                </a:lnTo>
                <a:lnTo>
                  <a:pt x="1624380" y="309880"/>
                </a:lnTo>
                <a:lnTo>
                  <a:pt x="1606842" y="309880"/>
                </a:lnTo>
                <a:lnTo>
                  <a:pt x="1597634" y="307340"/>
                </a:lnTo>
                <a:lnTo>
                  <a:pt x="1598104" y="306070"/>
                </a:lnTo>
                <a:lnTo>
                  <a:pt x="1586636" y="307340"/>
                </a:lnTo>
                <a:lnTo>
                  <a:pt x="1586395" y="306070"/>
                </a:lnTo>
                <a:lnTo>
                  <a:pt x="1586153" y="304800"/>
                </a:lnTo>
                <a:lnTo>
                  <a:pt x="1567522" y="304800"/>
                </a:lnTo>
                <a:lnTo>
                  <a:pt x="1569910" y="306070"/>
                </a:lnTo>
                <a:lnTo>
                  <a:pt x="1549755" y="306070"/>
                </a:lnTo>
                <a:lnTo>
                  <a:pt x="1542669" y="304800"/>
                </a:lnTo>
                <a:lnTo>
                  <a:pt x="1543151" y="303530"/>
                </a:lnTo>
                <a:lnTo>
                  <a:pt x="1534769" y="302260"/>
                </a:lnTo>
                <a:lnTo>
                  <a:pt x="1526387" y="300990"/>
                </a:lnTo>
                <a:lnTo>
                  <a:pt x="1492338" y="300990"/>
                </a:lnTo>
                <a:lnTo>
                  <a:pt x="1472895" y="302260"/>
                </a:lnTo>
                <a:lnTo>
                  <a:pt x="1476717" y="298450"/>
                </a:lnTo>
                <a:lnTo>
                  <a:pt x="1472272" y="298450"/>
                </a:lnTo>
                <a:lnTo>
                  <a:pt x="1468386" y="300990"/>
                </a:lnTo>
                <a:lnTo>
                  <a:pt x="1462862" y="302260"/>
                </a:lnTo>
                <a:lnTo>
                  <a:pt x="1462379" y="297180"/>
                </a:lnTo>
                <a:lnTo>
                  <a:pt x="1452346" y="302260"/>
                </a:lnTo>
                <a:lnTo>
                  <a:pt x="1450911" y="298450"/>
                </a:lnTo>
                <a:lnTo>
                  <a:pt x="1449959" y="295910"/>
                </a:lnTo>
                <a:lnTo>
                  <a:pt x="1443266" y="293370"/>
                </a:lnTo>
                <a:lnTo>
                  <a:pt x="1446136" y="298450"/>
                </a:lnTo>
                <a:lnTo>
                  <a:pt x="1433703" y="297180"/>
                </a:lnTo>
                <a:lnTo>
                  <a:pt x="1426781" y="295910"/>
                </a:lnTo>
                <a:lnTo>
                  <a:pt x="1419847" y="294640"/>
                </a:lnTo>
                <a:lnTo>
                  <a:pt x="1423670" y="292100"/>
                </a:lnTo>
                <a:lnTo>
                  <a:pt x="1425587" y="290830"/>
                </a:lnTo>
                <a:lnTo>
                  <a:pt x="1427492" y="287020"/>
                </a:lnTo>
                <a:lnTo>
                  <a:pt x="1417942" y="290830"/>
                </a:lnTo>
                <a:lnTo>
                  <a:pt x="1416024" y="287020"/>
                </a:lnTo>
                <a:lnTo>
                  <a:pt x="1408861" y="292100"/>
                </a:lnTo>
                <a:lnTo>
                  <a:pt x="1409141" y="288290"/>
                </a:lnTo>
                <a:lnTo>
                  <a:pt x="1409331" y="285750"/>
                </a:lnTo>
                <a:lnTo>
                  <a:pt x="1396911" y="288290"/>
                </a:lnTo>
                <a:lnTo>
                  <a:pt x="1396428" y="287020"/>
                </a:lnTo>
                <a:lnTo>
                  <a:pt x="1395958" y="285750"/>
                </a:lnTo>
                <a:lnTo>
                  <a:pt x="1399298" y="284480"/>
                </a:lnTo>
                <a:lnTo>
                  <a:pt x="1394993" y="284480"/>
                </a:lnTo>
                <a:lnTo>
                  <a:pt x="1374444" y="289560"/>
                </a:lnTo>
                <a:lnTo>
                  <a:pt x="1386878" y="287020"/>
                </a:lnTo>
                <a:lnTo>
                  <a:pt x="1384960" y="294640"/>
                </a:lnTo>
                <a:lnTo>
                  <a:pt x="1376692" y="295910"/>
                </a:lnTo>
                <a:lnTo>
                  <a:pt x="1370393" y="295910"/>
                </a:lnTo>
                <a:lnTo>
                  <a:pt x="1364805" y="294640"/>
                </a:lnTo>
                <a:lnTo>
                  <a:pt x="1358684" y="294640"/>
                </a:lnTo>
                <a:lnTo>
                  <a:pt x="1361782" y="293370"/>
                </a:lnTo>
                <a:lnTo>
                  <a:pt x="1364894" y="292100"/>
                </a:lnTo>
                <a:lnTo>
                  <a:pt x="1350073" y="293370"/>
                </a:lnTo>
                <a:lnTo>
                  <a:pt x="1349832" y="292100"/>
                </a:lnTo>
                <a:lnTo>
                  <a:pt x="1349603" y="290830"/>
                </a:lnTo>
                <a:lnTo>
                  <a:pt x="1340993" y="288290"/>
                </a:lnTo>
                <a:lnTo>
                  <a:pt x="1343380" y="289560"/>
                </a:lnTo>
                <a:lnTo>
                  <a:pt x="1347203" y="292100"/>
                </a:lnTo>
                <a:lnTo>
                  <a:pt x="1337170" y="292100"/>
                </a:lnTo>
                <a:lnTo>
                  <a:pt x="1339088" y="290830"/>
                </a:lnTo>
                <a:lnTo>
                  <a:pt x="1335265" y="289560"/>
                </a:lnTo>
                <a:lnTo>
                  <a:pt x="1334300" y="294640"/>
                </a:lnTo>
                <a:lnTo>
                  <a:pt x="1323314" y="295910"/>
                </a:lnTo>
                <a:lnTo>
                  <a:pt x="1318539" y="294640"/>
                </a:lnTo>
                <a:lnTo>
                  <a:pt x="1313751" y="293370"/>
                </a:lnTo>
                <a:lnTo>
                  <a:pt x="1314234" y="292100"/>
                </a:lnTo>
                <a:lnTo>
                  <a:pt x="1312316" y="292100"/>
                </a:lnTo>
                <a:lnTo>
                  <a:pt x="1310894" y="294640"/>
                </a:lnTo>
                <a:lnTo>
                  <a:pt x="1306588" y="292100"/>
                </a:lnTo>
                <a:lnTo>
                  <a:pt x="1309458" y="287020"/>
                </a:lnTo>
                <a:lnTo>
                  <a:pt x="1301330" y="292100"/>
                </a:lnTo>
                <a:lnTo>
                  <a:pt x="1296073" y="290830"/>
                </a:lnTo>
                <a:lnTo>
                  <a:pt x="1287945" y="294640"/>
                </a:lnTo>
                <a:lnTo>
                  <a:pt x="1288427" y="290830"/>
                </a:lnTo>
                <a:lnTo>
                  <a:pt x="1291767" y="289560"/>
                </a:lnTo>
                <a:lnTo>
                  <a:pt x="1250670" y="287020"/>
                </a:lnTo>
                <a:lnTo>
                  <a:pt x="1250200" y="283210"/>
                </a:lnTo>
                <a:lnTo>
                  <a:pt x="1244892" y="284480"/>
                </a:lnTo>
                <a:lnTo>
                  <a:pt x="1231036" y="284480"/>
                </a:lnTo>
                <a:lnTo>
                  <a:pt x="1228686" y="287020"/>
                </a:lnTo>
                <a:lnTo>
                  <a:pt x="1220762" y="285750"/>
                </a:lnTo>
                <a:lnTo>
                  <a:pt x="1211122" y="285750"/>
                </a:lnTo>
                <a:lnTo>
                  <a:pt x="1203820" y="284480"/>
                </a:lnTo>
                <a:lnTo>
                  <a:pt x="1203515" y="283210"/>
                </a:lnTo>
                <a:lnTo>
                  <a:pt x="1202880" y="280670"/>
                </a:lnTo>
                <a:lnTo>
                  <a:pt x="1184300" y="280670"/>
                </a:lnTo>
                <a:lnTo>
                  <a:pt x="1149654" y="283210"/>
                </a:lnTo>
                <a:lnTo>
                  <a:pt x="1127848" y="281940"/>
                </a:lnTo>
                <a:lnTo>
                  <a:pt x="1119822" y="279400"/>
                </a:lnTo>
                <a:lnTo>
                  <a:pt x="1115809" y="278130"/>
                </a:lnTo>
                <a:lnTo>
                  <a:pt x="1098943" y="275590"/>
                </a:lnTo>
                <a:lnTo>
                  <a:pt x="1080274" y="275590"/>
                </a:lnTo>
                <a:lnTo>
                  <a:pt x="1062863" y="274320"/>
                </a:lnTo>
                <a:lnTo>
                  <a:pt x="951979" y="279400"/>
                </a:lnTo>
                <a:lnTo>
                  <a:pt x="944968" y="278130"/>
                </a:lnTo>
                <a:lnTo>
                  <a:pt x="937958" y="276860"/>
                </a:lnTo>
                <a:lnTo>
                  <a:pt x="930948" y="275590"/>
                </a:lnTo>
                <a:lnTo>
                  <a:pt x="907300" y="275590"/>
                </a:lnTo>
                <a:lnTo>
                  <a:pt x="883297" y="276860"/>
                </a:lnTo>
                <a:lnTo>
                  <a:pt x="861187" y="275590"/>
                </a:lnTo>
                <a:lnTo>
                  <a:pt x="853541" y="278130"/>
                </a:lnTo>
                <a:lnTo>
                  <a:pt x="838301" y="275590"/>
                </a:lnTo>
                <a:lnTo>
                  <a:pt x="801382" y="275590"/>
                </a:lnTo>
                <a:lnTo>
                  <a:pt x="781850" y="273050"/>
                </a:lnTo>
                <a:lnTo>
                  <a:pt x="775639" y="274320"/>
                </a:lnTo>
                <a:lnTo>
                  <a:pt x="771817" y="274320"/>
                </a:lnTo>
                <a:lnTo>
                  <a:pt x="773722" y="275590"/>
                </a:lnTo>
                <a:lnTo>
                  <a:pt x="774204" y="278130"/>
                </a:lnTo>
                <a:lnTo>
                  <a:pt x="767041" y="275590"/>
                </a:lnTo>
                <a:lnTo>
                  <a:pt x="752221" y="278130"/>
                </a:lnTo>
                <a:lnTo>
                  <a:pt x="752462" y="276860"/>
                </a:lnTo>
                <a:lnTo>
                  <a:pt x="752703" y="275590"/>
                </a:lnTo>
                <a:lnTo>
                  <a:pt x="753173" y="273050"/>
                </a:lnTo>
                <a:lnTo>
                  <a:pt x="755091" y="273050"/>
                </a:lnTo>
                <a:lnTo>
                  <a:pt x="753503" y="271780"/>
                </a:lnTo>
                <a:lnTo>
                  <a:pt x="751928" y="270510"/>
                </a:lnTo>
                <a:lnTo>
                  <a:pt x="733247" y="271780"/>
                </a:lnTo>
                <a:lnTo>
                  <a:pt x="724979" y="270510"/>
                </a:lnTo>
                <a:lnTo>
                  <a:pt x="729284" y="275590"/>
                </a:lnTo>
                <a:lnTo>
                  <a:pt x="715429" y="274320"/>
                </a:lnTo>
                <a:lnTo>
                  <a:pt x="719251" y="273050"/>
                </a:lnTo>
                <a:lnTo>
                  <a:pt x="679361" y="276860"/>
                </a:lnTo>
                <a:lnTo>
                  <a:pt x="613397" y="274320"/>
                </a:lnTo>
                <a:lnTo>
                  <a:pt x="575398" y="276860"/>
                </a:lnTo>
                <a:lnTo>
                  <a:pt x="576897" y="275590"/>
                </a:lnTo>
                <a:lnTo>
                  <a:pt x="566801" y="275590"/>
                </a:lnTo>
                <a:lnTo>
                  <a:pt x="563448" y="273050"/>
                </a:lnTo>
                <a:lnTo>
                  <a:pt x="553110" y="270510"/>
                </a:lnTo>
                <a:lnTo>
                  <a:pt x="543433" y="271780"/>
                </a:lnTo>
                <a:lnTo>
                  <a:pt x="525221" y="276860"/>
                </a:lnTo>
                <a:lnTo>
                  <a:pt x="524268" y="278130"/>
                </a:lnTo>
                <a:lnTo>
                  <a:pt x="503707" y="276860"/>
                </a:lnTo>
                <a:lnTo>
                  <a:pt x="506818" y="274320"/>
                </a:lnTo>
                <a:lnTo>
                  <a:pt x="502399" y="276860"/>
                </a:lnTo>
                <a:lnTo>
                  <a:pt x="497801" y="278130"/>
                </a:lnTo>
                <a:lnTo>
                  <a:pt x="500367" y="276860"/>
                </a:lnTo>
                <a:lnTo>
                  <a:pt x="479107" y="275590"/>
                </a:lnTo>
                <a:lnTo>
                  <a:pt x="457847" y="274320"/>
                </a:lnTo>
                <a:lnTo>
                  <a:pt x="363474" y="274320"/>
                </a:lnTo>
                <a:lnTo>
                  <a:pt x="316369" y="273050"/>
                </a:lnTo>
                <a:lnTo>
                  <a:pt x="319239" y="275590"/>
                </a:lnTo>
                <a:lnTo>
                  <a:pt x="282549" y="275590"/>
                </a:lnTo>
                <a:lnTo>
                  <a:pt x="272415" y="273050"/>
                </a:lnTo>
                <a:lnTo>
                  <a:pt x="263258" y="273050"/>
                </a:lnTo>
                <a:lnTo>
                  <a:pt x="254431" y="274320"/>
                </a:lnTo>
                <a:lnTo>
                  <a:pt x="246938" y="276860"/>
                </a:lnTo>
                <a:lnTo>
                  <a:pt x="241820" y="279400"/>
                </a:lnTo>
                <a:lnTo>
                  <a:pt x="232511" y="279400"/>
                </a:lnTo>
                <a:lnTo>
                  <a:pt x="225031" y="278130"/>
                </a:lnTo>
                <a:lnTo>
                  <a:pt x="221056" y="276860"/>
                </a:lnTo>
                <a:lnTo>
                  <a:pt x="222224" y="275590"/>
                </a:lnTo>
                <a:lnTo>
                  <a:pt x="200787" y="280670"/>
                </a:lnTo>
                <a:lnTo>
                  <a:pt x="188963" y="281940"/>
                </a:lnTo>
                <a:lnTo>
                  <a:pt x="175399" y="281940"/>
                </a:lnTo>
                <a:lnTo>
                  <a:pt x="171107" y="280670"/>
                </a:lnTo>
                <a:lnTo>
                  <a:pt x="163982" y="280670"/>
                </a:lnTo>
                <a:lnTo>
                  <a:pt x="155168" y="281940"/>
                </a:lnTo>
                <a:lnTo>
                  <a:pt x="145770" y="284480"/>
                </a:lnTo>
                <a:lnTo>
                  <a:pt x="136499" y="285750"/>
                </a:lnTo>
                <a:lnTo>
                  <a:pt x="128625" y="287020"/>
                </a:lnTo>
                <a:lnTo>
                  <a:pt x="122986" y="288290"/>
                </a:lnTo>
                <a:lnTo>
                  <a:pt x="121704" y="287020"/>
                </a:lnTo>
                <a:lnTo>
                  <a:pt x="120434" y="285750"/>
                </a:lnTo>
                <a:lnTo>
                  <a:pt x="120434" y="287020"/>
                </a:lnTo>
                <a:lnTo>
                  <a:pt x="113741" y="285750"/>
                </a:lnTo>
                <a:lnTo>
                  <a:pt x="101320" y="288290"/>
                </a:lnTo>
                <a:lnTo>
                  <a:pt x="97980" y="288290"/>
                </a:lnTo>
                <a:lnTo>
                  <a:pt x="95110" y="289560"/>
                </a:lnTo>
                <a:lnTo>
                  <a:pt x="91757" y="289560"/>
                </a:lnTo>
                <a:lnTo>
                  <a:pt x="88900" y="290830"/>
                </a:lnTo>
                <a:lnTo>
                  <a:pt x="82207" y="292100"/>
                </a:lnTo>
                <a:lnTo>
                  <a:pt x="72859" y="295910"/>
                </a:lnTo>
                <a:lnTo>
                  <a:pt x="53441" y="300990"/>
                </a:lnTo>
                <a:lnTo>
                  <a:pt x="43522" y="302196"/>
                </a:lnTo>
                <a:lnTo>
                  <a:pt x="43967" y="300990"/>
                </a:lnTo>
                <a:lnTo>
                  <a:pt x="41109" y="303530"/>
                </a:lnTo>
                <a:lnTo>
                  <a:pt x="36322" y="307340"/>
                </a:lnTo>
                <a:lnTo>
                  <a:pt x="17691" y="323850"/>
                </a:lnTo>
                <a:lnTo>
                  <a:pt x="15303" y="326390"/>
                </a:lnTo>
                <a:lnTo>
                  <a:pt x="12433" y="328930"/>
                </a:lnTo>
                <a:lnTo>
                  <a:pt x="7645" y="334010"/>
                </a:lnTo>
                <a:lnTo>
                  <a:pt x="5740" y="335280"/>
                </a:lnTo>
                <a:lnTo>
                  <a:pt x="2400" y="341630"/>
                </a:lnTo>
                <a:lnTo>
                  <a:pt x="0" y="344170"/>
                </a:lnTo>
                <a:lnTo>
                  <a:pt x="12433" y="351790"/>
                </a:lnTo>
                <a:lnTo>
                  <a:pt x="23901" y="359410"/>
                </a:lnTo>
                <a:lnTo>
                  <a:pt x="41579" y="359410"/>
                </a:lnTo>
                <a:lnTo>
                  <a:pt x="47320" y="360680"/>
                </a:lnTo>
                <a:lnTo>
                  <a:pt x="58788" y="361950"/>
                </a:lnTo>
                <a:lnTo>
                  <a:pt x="63093" y="361950"/>
                </a:lnTo>
                <a:lnTo>
                  <a:pt x="67386" y="363220"/>
                </a:lnTo>
                <a:lnTo>
                  <a:pt x="71691" y="363220"/>
                </a:lnTo>
                <a:lnTo>
                  <a:pt x="75031" y="361950"/>
                </a:lnTo>
                <a:lnTo>
                  <a:pt x="82207" y="359410"/>
                </a:lnTo>
                <a:lnTo>
                  <a:pt x="87464" y="358140"/>
                </a:lnTo>
                <a:lnTo>
                  <a:pt x="95923" y="355600"/>
                </a:lnTo>
                <a:lnTo>
                  <a:pt x="105384" y="354330"/>
                </a:lnTo>
                <a:lnTo>
                  <a:pt x="115557" y="351790"/>
                </a:lnTo>
                <a:lnTo>
                  <a:pt x="126174" y="349250"/>
                </a:lnTo>
                <a:lnTo>
                  <a:pt x="133337" y="347980"/>
                </a:lnTo>
                <a:lnTo>
                  <a:pt x="140982" y="346710"/>
                </a:lnTo>
                <a:lnTo>
                  <a:pt x="147675" y="346710"/>
                </a:lnTo>
                <a:lnTo>
                  <a:pt x="154851" y="345440"/>
                </a:lnTo>
                <a:lnTo>
                  <a:pt x="161061" y="344170"/>
                </a:lnTo>
                <a:lnTo>
                  <a:pt x="178257" y="342900"/>
                </a:lnTo>
                <a:lnTo>
                  <a:pt x="208584" y="342900"/>
                </a:lnTo>
                <a:lnTo>
                  <a:pt x="216916" y="344170"/>
                </a:lnTo>
                <a:lnTo>
                  <a:pt x="285318" y="349250"/>
                </a:lnTo>
                <a:lnTo>
                  <a:pt x="408609" y="347980"/>
                </a:lnTo>
                <a:lnTo>
                  <a:pt x="531914" y="347980"/>
                </a:lnTo>
                <a:lnTo>
                  <a:pt x="549592" y="342900"/>
                </a:lnTo>
                <a:lnTo>
                  <a:pt x="588022" y="346710"/>
                </a:lnTo>
                <a:lnTo>
                  <a:pt x="671499" y="346710"/>
                </a:lnTo>
                <a:lnTo>
                  <a:pt x="712076" y="350520"/>
                </a:lnTo>
                <a:lnTo>
                  <a:pt x="713028" y="345440"/>
                </a:lnTo>
                <a:lnTo>
                  <a:pt x="727849" y="345440"/>
                </a:lnTo>
                <a:lnTo>
                  <a:pt x="726897" y="347980"/>
                </a:lnTo>
                <a:lnTo>
                  <a:pt x="730237" y="349250"/>
                </a:lnTo>
                <a:lnTo>
                  <a:pt x="884631" y="349250"/>
                </a:lnTo>
                <a:lnTo>
                  <a:pt x="935672" y="350520"/>
                </a:lnTo>
                <a:lnTo>
                  <a:pt x="986066" y="350520"/>
                </a:lnTo>
                <a:lnTo>
                  <a:pt x="1035545" y="351790"/>
                </a:lnTo>
                <a:lnTo>
                  <a:pt x="1130719" y="356870"/>
                </a:lnTo>
                <a:lnTo>
                  <a:pt x="1143368" y="359410"/>
                </a:lnTo>
                <a:lnTo>
                  <a:pt x="1176553" y="361950"/>
                </a:lnTo>
                <a:lnTo>
                  <a:pt x="1187589" y="363220"/>
                </a:lnTo>
                <a:lnTo>
                  <a:pt x="1217993" y="360680"/>
                </a:lnTo>
                <a:lnTo>
                  <a:pt x="1279525" y="360680"/>
                </a:lnTo>
                <a:lnTo>
                  <a:pt x="1309928" y="361950"/>
                </a:lnTo>
                <a:lnTo>
                  <a:pt x="1308493" y="363220"/>
                </a:lnTo>
                <a:lnTo>
                  <a:pt x="1327137" y="361950"/>
                </a:lnTo>
                <a:lnTo>
                  <a:pt x="1328089" y="363220"/>
                </a:lnTo>
                <a:lnTo>
                  <a:pt x="1345615" y="363220"/>
                </a:lnTo>
                <a:lnTo>
                  <a:pt x="2253653" y="363220"/>
                </a:lnTo>
                <a:close/>
              </a:path>
              <a:path w="2313940" h="421640" extrusionOk="0">
                <a:moveTo>
                  <a:pt x="2313521" y="421640"/>
                </a:moveTo>
                <a:lnTo>
                  <a:pt x="2254923" y="364490"/>
                </a:lnTo>
                <a:lnTo>
                  <a:pt x="1366647" y="364490"/>
                </a:lnTo>
                <a:lnTo>
                  <a:pt x="1387690" y="365760"/>
                </a:lnTo>
                <a:lnTo>
                  <a:pt x="1408379" y="368300"/>
                </a:lnTo>
                <a:lnTo>
                  <a:pt x="1406944" y="369570"/>
                </a:lnTo>
                <a:lnTo>
                  <a:pt x="1653336" y="375920"/>
                </a:lnTo>
                <a:lnTo>
                  <a:pt x="1800237" y="383540"/>
                </a:lnTo>
                <a:lnTo>
                  <a:pt x="1904263" y="393700"/>
                </a:lnTo>
                <a:lnTo>
                  <a:pt x="1961794" y="396240"/>
                </a:lnTo>
                <a:lnTo>
                  <a:pt x="1976564" y="397510"/>
                </a:lnTo>
                <a:lnTo>
                  <a:pt x="1991423" y="397510"/>
                </a:lnTo>
                <a:lnTo>
                  <a:pt x="2006282" y="398780"/>
                </a:lnTo>
                <a:lnTo>
                  <a:pt x="2021052" y="398780"/>
                </a:lnTo>
                <a:lnTo>
                  <a:pt x="2028571" y="400050"/>
                </a:lnTo>
                <a:lnTo>
                  <a:pt x="2036102" y="400050"/>
                </a:lnTo>
                <a:lnTo>
                  <a:pt x="2043633" y="401320"/>
                </a:lnTo>
                <a:lnTo>
                  <a:pt x="2065972" y="402590"/>
                </a:lnTo>
                <a:lnTo>
                  <a:pt x="2073617" y="403860"/>
                </a:lnTo>
                <a:lnTo>
                  <a:pt x="2087473" y="405130"/>
                </a:lnTo>
                <a:lnTo>
                  <a:pt x="2097925" y="406400"/>
                </a:lnTo>
                <a:lnTo>
                  <a:pt x="2116213" y="408940"/>
                </a:lnTo>
                <a:lnTo>
                  <a:pt x="2141042" y="410210"/>
                </a:lnTo>
                <a:lnTo>
                  <a:pt x="2240699" y="417830"/>
                </a:lnTo>
                <a:lnTo>
                  <a:pt x="2277491" y="419100"/>
                </a:lnTo>
                <a:lnTo>
                  <a:pt x="2313521" y="4216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1" name="Google Shape;41;p15"/>
          <p:cNvSpPr/>
          <p:nvPr/>
        </p:nvSpPr>
        <p:spPr>
          <a:xfrm>
            <a:off x="6909971" y="8510613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 extrusionOk="0">
                <a:moveTo>
                  <a:pt x="477" y="475"/>
                </a:moveTo>
                <a:lnTo>
                  <a:pt x="0" y="0"/>
                </a:lnTo>
                <a:lnTo>
                  <a:pt x="477" y="0"/>
                </a:lnTo>
                <a:lnTo>
                  <a:pt x="477" y="4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2" name="Google Shape;42;p15"/>
          <p:cNvSpPr/>
          <p:nvPr/>
        </p:nvSpPr>
        <p:spPr>
          <a:xfrm>
            <a:off x="7019404" y="8387041"/>
            <a:ext cx="24765" cy="12700"/>
          </a:xfrm>
          <a:custGeom>
            <a:avLst/>
            <a:gdLst/>
            <a:ahLst/>
            <a:cxnLst/>
            <a:rect l="l" t="t" r="r" b="b"/>
            <a:pathLst>
              <a:path w="24765" h="12700" extrusionOk="0">
                <a:moveTo>
                  <a:pt x="952" y="12357"/>
                </a:moveTo>
                <a:lnTo>
                  <a:pt x="0" y="9982"/>
                </a:lnTo>
                <a:lnTo>
                  <a:pt x="0" y="10934"/>
                </a:lnTo>
                <a:lnTo>
                  <a:pt x="482" y="11404"/>
                </a:lnTo>
                <a:lnTo>
                  <a:pt x="952" y="12357"/>
                </a:lnTo>
                <a:close/>
              </a:path>
              <a:path w="24765" h="12700" extrusionOk="0">
                <a:moveTo>
                  <a:pt x="24371" y="469"/>
                </a:moveTo>
                <a:lnTo>
                  <a:pt x="23888" y="0"/>
                </a:lnTo>
                <a:lnTo>
                  <a:pt x="24371" y="952"/>
                </a:lnTo>
                <a:lnTo>
                  <a:pt x="24371" y="4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3" name="Google Shape;43;p15"/>
          <p:cNvSpPr/>
          <p:nvPr/>
        </p:nvSpPr>
        <p:spPr>
          <a:xfrm>
            <a:off x="6881774" y="8546274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 extrusionOk="0">
                <a:moveTo>
                  <a:pt x="952" y="1892"/>
                </a:moveTo>
                <a:lnTo>
                  <a:pt x="469" y="1422"/>
                </a:lnTo>
                <a:lnTo>
                  <a:pt x="469" y="1892"/>
                </a:lnTo>
                <a:lnTo>
                  <a:pt x="952" y="1892"/>
                </a:lnTo>
                <a:close/>
              </a:path>
              <a:path w="3175" h="2540" extrusionOk="0">
                <a:moveTo>
                  <a:pt x="952" y="469"/>
                </a:moveTo>
                <a:lnTo>
                  <a:pt x="0" y="469"/>
                </a:lnTo>
                <a:lnTo>
                  <a:pt x="952" y="939"/>
                </a:lnTo>
                <a:lnTo>
                  <a:pt x="952" y="469"/>
                </a:lnTo>
                <a:close/>
              </a:path>
              <a:path w="3175" h="2540" extrusionOk="0">
                <a:moveTo>
                  <a:pt x="2857" y="939"/>
                </a:moveTo>
                <a:lnTo>
                  <a:pt x="1905" y="0"/>
                </a:lnTo>
                <a:lnTo>
                  <a:pt x="952" y="939"/>
                </a:lnTo>
                <a:lnTo>
                  <a:pt x="952" y="1892"/>
                </a:lnTo>
                <a:lnTo>
                  <a:pt x="2387" y="2374"/>
                </a:lnTo>
                <a:lnTo>
                  <a:pt x="2857" y="1892"/>
                </a:lnTo>
                <a:lnTo>
                  <a:pt x="2857" y="9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4" name="Google Shape;44;p15"/>
          <p:cNvSpPr/>
          <p:nvPr/>
        </p:nvSpPr>
        <p:spPr>
          <a:xfrm>
            <a:off x="6832066" y="8603309"/>
            <a:ext cx="10160" cy="11430"/>
          </a:xfrm>
          <a:custGeom>
            <a:avLst/>
            <a:gdLst/>
            <a:ahLst/>
            <a:cxnLst/>
            <a:rect l="l" t="t" r="r" b="b"/>
            <a:pathLst>
              <a:path w="10159" h="11429" extrusionOk="0">
                <a:moveTo>
                  <a:pt x="482" y="10452"/>
                </a:moveTo>
                <a:lnTo>
                  <a:pt x="0" y="10452"/>
                </a:lnTo>
                <a:lnTo>
                  <a:pt x="482" y="10922"/>
                </a:lnTo>
                <a:lnTo>
                  <a:pt x="482" y="10452"/>
                </a:lnTo>
                <a:close/>
              </a:path>
              <a:path w="10159" h="11429" extrusionOk="0">
                <a:moveTo>
                  <a:pt x="10033" y="1422"/>
                </a:moveTo>
                <a:lnTo>
                  <a:pt x="8128" y="0"/>
                </a:lnTo>
                <a:lnTo>
                  <a:pt x="8597" y="939"/>
                </a:lnTo>
                <a:lnTo>
                  <a:pt x="9563" y="1422"/>
                </a:lnTo>
                <a:lnTo>
                  <a:pt x="10033" y="14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5" name="Google Shape;45;p15"/>
          <p:cNvSpPr/>
          <p:nvPr/>
        </p:nvSpPr>
        <p:spPr>
          <a:xfrm>
            <a:off x="7018921" y="8374684"/>
            <a:ext cx="45085" cy="22860"/>
          </a:xfrm>
          <a:custGeom>
            <a:avLst/>
            <a:gdLst/>
            <a:ahLst/>
            <a:cxnLst/>
            <a:rect l="l" t="t" r="r" b="b"/>
            <a:pathLst>
              <a:path w="45084" h="22859" extrusionOk="0">
                <a:moveTo>
                  <a:pt x="482" y="22339"/>
                </a:moveTo>
                <a:lnTo>
                  <a:pt x="0" y="21386"/>
                </a:lnTo>
                <a:lnTo>
                  <a:pt x="0" y="21856"/>
                </a:lnTo>
                <a:lnTo>
                  <a:pt x="482" y="22339"/>
                </a:lnTo>
                <a:close/>
              </a:path>
              <a:path w="45084" h="22859" extrusionOk="0">
                <a:moveTo>
                  <a:pt x="44932" y="952"/>
                </a:moveTo>
                <a:lnTo>
                  <a:pt x="43967" y="0"/>
                </a:lnTo>
                <a:lnTo>
                  <a:pt x="44932" y="1422"/>
                </a:lnTo>
                <a:lnTo>
                  <a:pt x="44932" y="9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6" name="Google Shape;46;p15"/>
          <p:cNvSpPr/>
          <p:nvPr/>
        </p:nvSpPr>
        <p:spPr>
          <a:xfrm>
            <a:off x="7178550" y="8338077"/>
            <a:ext cx="635" cy="1905"/>
          </a:xfrm>
          <a:custGeom>
            <a:avLst/>
            <a:gdLst/>
            <a:ahLst/>
            <a:cxnLst/>
            <a:rect l="l" t="t" r="r" b="b"/>
            <a:pathLst>
              <a:path w="634" h="1904" extrusionOk="0">
                <a:moveTo>
                  <a:pt x="477" y="950"/>
                </a:moveTo>
                <a:lnTo>
                  <a:pt x="0" y="475"/>
                </a:lnTo>
                <a:lnTo>
                  <a:pt x="0" y="0"/>
                </a:lnTo>
                <a:lnTo>
                  <a:pt x="477" y="1425"/>
                </a:lnTo>
                <a:lnTo>
                  <a:pt x="477" y="9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7" name="Google Shape;47;p15"/>
          <p:cNvSpPr/>
          <p:nvPr/>
        </p:nvSpPr>
        <p:spPr>
          <a:xfrm>
            <a:off x="6835889" y="8335708"/>
            <a:ext cx="368935" cy="321945"/>
          </a:xfrm>
          <a:custGeom>
            <a:avLst/>
            <a:gdLst/>
            <a:ahLst/>
            <a:cxnLst/>
            <a:rect l="l" t="t" r="r" b="b"/>
            <a:pathLst>
              <a:path w="368934" h="321945" extrusionOk="0">
                <a:moveTo>
                  <a:pt x="17208" y="255422"/>
                </a:moveTo>
                <a:lnTo>
                  <a:pt x="16243" y="256692"/>
                </a:lnTo>
                <a:lnTo>
                  <a:pt x="16662" y="256870"/>
                </a:lnTo>
                <a:lnTo>
                  <a:pt x="17208" y="255422"/>
                </a:lnTo>
                <a:close/>
              </a:path>
              <a:path w="368934" h="321945" extrusionOk="0">
                <a:moveTo>
                  <a:pt x="150063" y="107264"/>
                </a:moveTo>
                <a:lnTo>
                  <a:pt x="149110" y="105562"/>
                </a:lnTo>
                <a:lnTo>
                  <a:pt x="148145" y="105562"/>
                </a:lnTo>
                <a:lnTo>
                  <a:pt x="150063" y="107264"/>
                </a:lnTo>
                <a:close/>
              </a:path>
              <a:path w="368934" h="321945" extrusionOk="0">
                <a:moveTo>
                  <a:pt x="150660" y="107784"/>
                </a:moveTo>
                <a:lnTo>
                  <a:pt x="150063" y="107264"/>
                </a:lnTo>
                <a:lnTo>
                  <a:pt x="150533" y="108102"/>
                </a:lnTo>
                <a:lnTo>
                  <a:pt x="150660" y="107784"/>
                </a:lnTo>
                <a:close/>
              </a:path>
              <a:path w="368934" h="321945" extrusionOk="0">
                <a:moveTo>
                  <a:pt x="191160" y="61112"/>
                </a:moveTo>
                <a:lnTo>
                  <a:pt x="191046" y="62382"/>
                </a:lnTo>
                <a:lnTo>
                  <a:pt x="191160" y="63652"/>
                </a:lnTo>
                <a:lnTo>
                  <a:pt x="191160" y="61112"/>
                </a:lnTo>
                <a:close/>
              </a:path>
              <a:path w="368934" h="321945" extrusionOk="0">
                <a:moveTo>
                  <a:pt x="245833" y="30759"/>
                </a:moveTo>
                <a:lnTo>
                  <a:pt x="245160" y="28092"/>
                </a:lnTo>
                <a:lnTo>
                  <a:pt x="245643" y="30632"/>
                </a:lnTo>
                <a:lnTo>
                  <a:pt x="245833" y="30759"/>
                </a:lnTo>
                <a:close/>
              </a:path>
              <a:path w="368934" h="321945" extrusionOk="0">
                <a:moveTo>
                  <a:pt x="258546" y="27571"/>
                </a:moveTo>
                <a:lnTo>
                  <a:pt x="258064" y="27089"/>
                </a:lnTo>
                <a:lnTo>
                  <a:pt x="257111" y="26619"/>
                </a:lnTo>
                <a:lnTo>
                  <a:pt x="255676" y="27571"/>
                </a:lnTo>
                <a:lnTo>
                  <a:pt x="254723" y="28511"/>
                </a:lnTo>
                <a:lnTo>
                  <a:pt x="256159" y="30899"/>
                </a:lnTo>
                <a:lnTo>
                  <a:pt x="258546" y="28041"/>
                </a:lnTo>
                <a:lnTo>
                  <a:pt x="258546" y="27571"/>
                </a:lnTo>
                <a:close/>
              </a:path>
              <a:path w="368934" h="321945" extrusionOk="0">
                <a:moveTo>
                  <a:pt x="259499" y="28092"/>
                </a:moveTo>
                <a:lnTo>
                  <a:pt x="259029" y="28092"/>
                </a:lnTo>
                <a:lnTo>
                  <a:pt x="259499" y="28282"/>
                </a:lnTo>
                <a:lnTo>
                  <a:pt x="259499" y="28092"/>
                </a:lnTo>
                <a:close/>
              </a:path>
              <a:path w="368934" h="321945" extrusionOk="0">
                <a:moveTo>
                  <a:pt x="306819" y="0"/>
                </a:moveTo>
                <a:lnTo>
                  <a:pt x="304901" y="469"/>
                </a:lnTo>
                <a:lnTo>
                  <a:pt x="305854" y="1422"/>
                </a:lnTo>
                <a:lnTo>
                  <a:pt x="306819" y="469"/>
                </a:lnTo>
                <a:lnTo>
                  <a:pt x="306819" y="0"/>
                </a:lnTo>
                <a:close/>
              </a:path>
              <a:path w="368934" h="321945" extrusionOk="0">
                <a:moveTo>
                  <a:pt x="346951" y="3797"/>
                </a:moveTo>
                <a:lnTo>
                  <a:pt x="346481" y="2374"/>
                </a:lnTo>
                <a:lnTo>
                  <a:pt x="346481" y="3327"/>
                </a:lnTo>
                <a:lnTo>
                  <a:pt x="346951" y="3797"/>
                </a:lnTo>
                <a:close/>
              </a:path>
              <a:path w="368934" h="321945" extrusionOk="0">
                <a:moveTo>
                  <a:pt x="356031" y="36118"/>
                </a:moveTo>
                <a:lnTo>
                  <a:pt x="355079" y="35166"/>
                </a:lnTo>
                <a:lnTo>
                  <a:pt x="356031" y="36601"/>
                </a:lnTo>
                <a:lnTo>
                  <a:pt x="356031" y="36118"/>
                </a:lnTo>
                <a:close/>
              </a:path>
              <a:path w="368934" h="321945" extrusionOk="0">
                <a:moveTo>
                  <a:pt x="356514" y="40792"/>
                </a:moveTo>
                <a:lnTo>
                  <a:pt x="354609" y="39522"/>
                </a:lnTo>
                <a:lnTo>
                  <a:pt x="355244" y="40373"/>
                </a:lnTo>
                <a:lnTo>
                  <a:pt x="356514" y="40792"/>
                </a:lnTo>
                <a:close/>
              </a:path>
              <a:path w="368934" h="321945" extrusionOk="0">
                <a:moveTo>
                  <a:pt x="368935" y="17932"/>
                </a:moveTo>
                <a:lnTo>
                  <a:pt x="367982" y="14122"/>
                </a:lnTo>
                <a:lnTo>
                  <a:pt x="354126" y="9042"/>
                </a:lnTo>
                <a:lnTo>
                  <a:pt x="348869" y="6502"/>
                </a:lnTo>
                <a:lnTo>
                  <a:pt x="352691" y="5232"/>
                </a:lnTo>
                <a:lnTo>
                  <a:pt x="349351" y="5232"/>
                </a:lnTo>
                <a:lnTo>
                  <a:pt x="347916" y="3962"/>
                </a:lnTo>
                <a:lnTo>
                  <a:pt x="348386" y="5232"/>
                </a:lnTo>
                <a:lnTo>
                  <a:pt x="345998" y="5232"/>
                </a:lnTo>
                <a:lnTo>
                  <a:pt x="344093" y="2692"/>
                </a:lnTo>
                <a:lnTo>
                  <a:pt x="342658" y="1422"/>
                </a:lnTo>
                <a:lnTo>
                  <a:pt x="343128" y="2692"/>
                </a:lnTo>
                <a:lnTo>
                  <a:pt x="343611" y="2692"/>
                </a:lnTo>
                <a:lnTo>
                  <a:pt x="344093" y="3962"/>
                </a:lnTo>
                <a:lnTo>
                  <a:pt x="343611" y="3962"/>
                </a:lnTo>
                <a:lnTo>
                  <a:pt x="343128" y="5232"/>
                </a:lnTo>
                <a:lnTo>
                  <a:pt x="340741" y="5232"/>
                </a:lnTo>
                <a:lnTo>
                  <a:pt x="339305" y="2692"/>
                </a:lnTo>
                <a:lnTo>
                  <a:pt x="341223" y="7772"/>
                </a:lnTo>
                <a:lnTo>
                  <a:pt x="329374" y="2692"/>
                </a:lnTo>
                <a:lnTo>
                  <a:pt x="326402" y="1422"/>
                </a:lnTo>
                <a:lnTo>
                  <a:pt x="324497" y="2692"/>
                </a:lnTo>
                <a:lnTo>
                  <a:pt x="320675" y="1422"/>
                </a:lnTo>
                <a:lnTo>
                  <a:pt x="321144" y="6502"/>
                </a:lnTo>
                <a:lnTo>
                  <a:pt x="318287" y="6502"/>
                </a:lnTo>
                <a:lnTo>
                  <a:pt x="314464" y="7772"/>
                </a:lnTo>
                <a:lnTo>
                  <a:pt x="314464" y="6502"/>
                </a:lnTo>
                <a:lnTo>
                  <a:pt x="314464" y="3962"/>
                </a:lnTo>
                <a:lnTo>
                  <a:pt x="313499" y="3606"/>
                </a:lnTo>
                <a:lnTo>
                  <a:pt x="313499" y="5232"/>
                </a:lnTo>
                <a:lnTo>
                  <a:pt x="312547" y="6502"/>
                </a:lnTo>
                <a:lnTo>
                  <a:pt x="307771" y="3962"/>
                </a:lnTo>
                <a:lnTo>
                  <a:pt x="308724" y="3124"/>
                </a:lnTo>
                <a:lnTo>
                  <a:pt x="313499" y="5232"/>
                </a:lnTo>
                <a:lnTo>
                  <a:pt x="313499" y="3606"/>
                </a:lnTo>
                <a:lnTo>
                  <a:pt x="311111" y="2692"/>
                </a:lnTo>
                <a:lnTo>
                  <a:pt x="309206" y="2692"/>
                </a:lnTo>
                <a:lnTo>
                  <a:pt x="306336" y="1422"/>
                </a:lnTo>
                <a:lnTo>
                  <a:pt x="303949" y="2692"/>
                </a:lnTo>
                <a:lnTo>
                  <a:pt x="297256" y="1422"/>
                </a:lnTo>
                <a:lnTo>
                  <a:pt x="300126" y="6502"/>
                </a:lnTo>
                <a:lnTo>
                  <a:pt x="295821" y="5232"/>
                </a:lnTo>
                <a:lnTo>
                  <a:pt x="294386" y="3962"/>
                </a:lnTo>
                <a:lnTo>
                  <a:pt x="292950" y="3962"/>
                </a:lnTo>
                <a:lnTo>
                  <a:pt x="293916" y="5232"/>
                </a:lnTo>
                <a:lnTo>
                  <a:pt x="295338" y="5232"/>
                </a:lnTo>
                <a:lnTo>
                  <a:pt x="295821" y="6502"/>
                </a:lnTo>
                <a:lnTo>
                  <a:pt x="293433" y="5232"/>
                </a:lnTo>
                <a:lnTo>
                  <a:pt x="295821" y="7772"/>
                </a:lnTo>
                <a:lnTo>
                  <a:pt x="296303" y="7772"/>
                </a:lnTo>
                <a:lnTo>
                  <a:pt x="295821" y="10312"/>
                </a:lnTo>
                <a:lnTo>
                  <a:pt x="281000" y="5232"/>
                </a:lnTo>
                <a:lnTo>
                  <a:pt x="284353" y="10312"/>
                </a:lnTo>
                <a:lnTo>
                  <a:pt x="283870" y="10312"/>
                </a:lnTo>
                <a:lnTo>
                  <a:pt x="286258" y="14122"/>
                </a:lnTo>
                <a:lnTo>
                  <a:pt x="289610" y="16662"/>
                </a:lnTo>
                <a:lnTo>
                  <a:pt x="289610" y="20472"/>
                </a:lnTo>
                <a:lnTo>
                  <a:pt x="287693" y="19202"/>
                </a:lnTo>
                <a:lnTo>
                  <a:pt x="287693" y="21742"/>
                </a:lnTo>
                <a:lnTo>
                  <a:pt x="285788" y="21742"/>
                </a:lnTo>
                <a:lnTo>
                  <a:pt x="285788" y="19202"/>
                </a:lnTo>
                <a:lnTo>
                  <a:pt x="285305" y="19202"/>
                </a:lnTo>
                <a:lnTo>
                  <a:pt x="284353" y="23012"/>
                </a:lnTo>
                <a:lnTo>
                  <a:pt x="277177" y="23012"/>
                </a:lnTo>
                <a:lnTo>
                  <a:pt x="287223" y="31902"/>
                </a:lnTo>
                <a:lnTo>
                  <a:pt x="283400" y="30632"/>
                </a:lnTo>
                <a:lnTo>
                  <a:pt x="276225" y="29362"/>
                </a:lnTo>
                <a:lnTo>
                  <a:pt x="278142" y="33172"/>
                </a:lnTo>
                <a:lnTo>
                  <a:pt x="274320" y="30632"/>
                </a:lnTo>
                <a:lnTo>
                  <a:pt x="265239" y="26822"/>
                </a:lnTo>
                <a:lnTo>
                  <a:pt x="273354" y="34442"/>
                </a:lnTo>
                <a:lnTo>
                  <a:pt x="270497" y="34442"/>
                </a:lnTo>
                <a:lnTo>
                  <a:pt x="265709" y="31902"/>
                </a:lnTo>
                <a:lnTo>
                  <a:pt x="267627" y="30632"/>
                </a:lnTo>
                <a:lnTo>
                  <a:pt x="264274" y="30632"/>
                </a:lnTo>
                <a:lnTo>
                  <a:pt x="262369" y="29362"/>
                </a:lnTo>
                <a:lnTo>
                  <a:pt x="259499" y="28282"/>
                </a:lnTo>
                <a:lnTo>
                  <a:pt x="259499" y="29362"/>
                </a:lnTo>
                <a:lnTo>
                  <a:pt x="260451" y="30632"/>
                </a:lnTo>
                <a:lnTo>
                  <a:pt x="260451" y="33172"/>
                </a:lnTo>
                <a:lnTo>
                  <a:pt x="259029" y="34442"/>
                </a:lnTo>
                <a:lnTo>
                  <a:pt x="256628" y="35712"/>
                </a:lnTo>
                <a:lnTo>
                  <a:pt x="257111" y="39522"/>
                </a:lnTo>
                <a:lnTo>
                  <a:pt x="250901" y="38252"/>
                </a:lnTo>
                <a:lnTo>
                  <a:pt x="252806" y="42062"/>
                </a:lnTo>
                <a:lnTo>
                  <a:pt x="248513" y="42062"/>
                </a:lnTo>
                <a:lnTo>
                  <a:pt x="246126" y="38252"/>
                </a:lnTo>
                <a:lnTo>
                  <a:pt x="248513" y="36982"/>
                </a:lnTo>
                <a:lnTo>
                  <a:pt x="252336" y="33172"/>
                </a:lnTo>
                <a:lnTo>
                  <a:pt x="255676" y="30632"/>
                </a:lnTo>
                <a:lnTo>
                  <a:pt x="254723" y="29362"/>
                </a:lnTo>
                <a:lnTo>
                  <a:pt x="252806" y="30632"/>
                </a:lnTo>
                <a:lnTo>
                  <a:pt x="251853" y="33172"/>
                </a:lnTo>
                <a:lnTo>
                  <a:pt x="249466" y="33172"/>
                </a:lnTo>
                <a:lnTo>
                  <a:pt x="245833" y="30759"/>
                </a:lnTo>
                <a:lnTo>
                  <a:pt x="246126" y="31902"/>
                </a:lnTo>
                <a:lnTo>
                  <a:pt x="239903" y="36982"/>
                </a:lnTo>
                <a:lnTo>
                  <a:pt x="240385" y="36982"/>
                </a:lnTo>
                <a:lnTo>
                  <a:pt x="231305" y="38252"/>
                </a:lnTo>
                <a:lnTo>
                  <a:pt x="233222" y="39522"/>
                </a:lnTo>
                <a:lnTo>
                  <a:pt x="232740" y="42062"/>
                </a:lnTo>
                <a:lnTo>
                  <a:pt x="231787" y="43332"/>
                </a:lnTo>
                <a:lnTo>
                  <a:pt x="229870" y="40792"/>
                </a:lnTo>
                <a:lnTo>
                  <a:pt x="225564" y="43332"/>
                </a:lnTo>
                <a:lnTo>
                  <a:pt x="220306" y="44602"/>
                </a:lnTo>
                <a:lnTo>
                  <a:pt x="214579" y="43332"/>
                </a:lnTo>
                <a:lnTo>
                  <a:pt x="216966" y="47142"/>
                </a:lnTo>
                <a:lnTo>
                  <a:pt x="216014" y="47142"/>
                </a:lnTo>
                <a:lnTo>
                  <a:pt x="210756" y="43332"/>
                </a:lnTo>
                <a:lnTo>
                  <a:pt x="214096" y="48412"/>
                </a:lnTo>
                <a:lnTo>
                  <a:pt x="213626" y="50952"/>
                </a:lnTo>
                <a:lnTo>
                  <a:pt x="212191" y="52222"/>
                </a:lnTo>
                <a:lnTo>
                  <a:pt x="213144" y="54762"/>
                </a:lnTo>
                <a:lnTo>
                  <a:pt x="210273" y="53492"/>
                </a:lnTo>
                <a:lnTo>
                  <a:pt x="206451" y="54762"/>
                </a:lnTo>
                <a:lnTo>
                  <a:pt x="212661" y="57302"/>
                </a:lnTo>
                <a:lnTo>
                  <a:pt x="208368" y="57302"/>
                </a:lnTo>
                <a:lnTo>
                  <a:pt x="205498" y="56032"/>
                </a:lnTo>
                <a:lnTo>
                  <a:pt x="210756" y="62382"/>
                </a:lnTo>
                <a:lnTo>
                  <a:pt x="208838" y="63652"/>
                </a:lnTo>
                <a:lnTo>
                  <a:pt x="203581" y="59842"/>
                </a:lnTo>
                <a:lnTo>
                  <a:pt x="198805" y="58572"/>
                </a:lnTo>
                <a:lnTo>
                  <a:pt x="202158" y="63652"/>
                </a:lnTo>
                <a:lnTo>
                  <a:pt x="198805" y="67462"/>
                </a:lnTo>
                <a:lnTo>
                  <a:pt x="195465" y="66192"/>
                </a:lnTo>
                <a:lnTo>
                  <a:pt x="191160" y="63652"/>
                </a:lnTo>
                <a:lnTo>
                  <a:pt x="190969" y="63144"/>
                </a:lnTo>
                <a:lnTo>
                  <a:pt x="190677" y="66192"/>
                </a:lnTo>
                <a:lnTo>
                  <a:pt x="188772" y="64922"/>
                </a:lnTo>
                <a:lnTo>
                  <a:pt x="188772" y="63652"/>
                </a:lnTo>
                <a:lnTo>
                  <a:pt x="187820" y="61112"/>
                </a:lnTo>
                <a:lnTo>
                  <a:pt x="183997" y="61112"/>
                </a:lnTo>
                <a:lnTo>
                  <a:pt x="187820" y="64922"/>
                </a:lnTo>
                <a:lnTo>
                  <a:pt x="186385" y="64922"/>
                </a:lnTo>
                <a:lnTo>
                  <a:pt x="188772" y="68732"/>
                </a:lnTo>
                <a:lnTo>
                  <a:pt x="193078" y="75082"/>
                </a:lnTo>
                <a:lnTo>
                  <a:pt x="192595" y="76352"/>
                </a:lnTo>
                <a:lnTo>
                  <a:pt x="194030" y="76352"/>
                </a:lnTo>
                <a:lnTo>
                  <a:pt x="194030" y="80162"/>
                </a:lnTo>
                <a:lnTo>
                  <a:pt x="193078" y="81432"/>
                </a:lnTo>
                <a:lnTo>
                  <a:pt x="190207" y="81432"/>
                </a:lnTo>
                <a:lnTo>
                  <a:pt x="188772" y="78892"/>
                </a:lnTo>
                <a:lnTo>
                  <a:pt x="187820" y="81432"/>
                </a:lnTo>
                <a:lnTo>
                  <a:pt x="185902" y="80162"/>
                </a:lnTo>
                <a:lnTo>
                  <a:pt x="183997" y="82702"/>
                </a:lnTo>
                <a:lnTo>
                  <a:pt x="184950" y="82702"/>
                </a:lnTo>
                <a:lnTo>
                  <a:pt x="184467" y="83972"/>
                </a:lnTo>
                <a:lnTo>
                  <a:pt x="183032" y="86512"/>
                </a:lnTo>
                <a:lnTo>
                  <a:pt x="181127" y="85242"/>
                </a:lnTo>
                <a:lnTo>
                  <a:pt x="180174" y="83972"/>
                </a:lnTo>
                <a:lnTo>
                  <a:pt x="173482" y="83972"/>
                </a:lnTo>
                <a:lnTo>
                  <a:pt x="175387" y="90322"/>
                </a:lnTo>
                <a:lnTo>
                  <a:pt x="172046" y="94132"/>
                </a:lnTo>
                <a:lnTo>
                  <a:pt x="170129" y="91592"/>
                </a:lnTo>
                <a:lnTo>
                  <a:pt x="166789" y="89052"/>
                </a:lnTo>
                <a:lnTo>
                  <a:pt x="172999" y="95402"/>
                </a:lnTo>
                <a:lnTo>
                  <a:pt x="170611" y="95402"/>
                </a:lnTo>
                <a:lnTo>
                  <a:pt x="167741" y="92862"/>
                </a:lnTo>
                <a:lnTo>
                  <a:pt x="170129" y="97942"/>
                </a:lnTo>
                <a:lnTo>
                  <a:pt x="165354" y="92862"/>
                </a:lnTo>
                <a:lnTo>
                  <a:pt x="162966" y="92862"/>
                </a:lnTo>
                <a:lnTo>
                  <a:pt x="166789" y="96672"/>
                </a:lnTo>
                <a:lnTo>
                  <a:pt x="161531" y="96672"/>
                </a:lnTo>
                <a:lnTo>
                  <a:pt x="160578" y="95402"/>
                </a:lnTo>
                <a:lnTo>
                  <a:pt x="158661" y="92862"/>
                </a:lnTo>
                <a:lnTo>
                  <a:pt x="157226" y="90322"/>
                </a:lnTo>
                <a:lnTo>
                  <a:pt x="158661" y="95402"/>
                </a:lnTo>
                <a:lnTo>
                  <a:pt x="155321" y="91592"/>
                </a:lnTo>
                <a:lnTo>
                  <a:pt x="158191" y="96672"/>
                </a:lnTo>
                <a:lnTo>
                  <a:pt x="157111" y="95402"/>
                </a:lnTo>
                <a:lnTo>
                  <a:pt x="153885" y="91592"/>
                </a:lnTo>
                <a:lnTo>
                  <a:pt x="153885" y="95402"/>
                </a:lnTo>
                <a:lnTo>
                  <a:pt x="152450" y="94132"/>
                </a:lnTo>
                <a:lnTo>
                  <a:pt x="152450" y="92862"/>
                </a:lnTo>
                <a:lnTo>
                  <a:pt x="151015" y="92862"/>
                </a:lnTo>
                <a:lnTo>
                  <a:pt x="152933" y="100482"/>
                </a:lnTo>
                <a:lnTo>
                  <a:pt x="152450" y="96672"/>
                </a:lnTo>
                <a:lnTo>
                  <a:pt x="156756" y="101752"/>
                </a:lnTo>
                <a:lnTo>
                  <a:pt x="158661" y="106832"/>
                </a:lnTo>
                <a:lnTo>
                  <a:pt x="157073" y="105562"/>
                </a:lnTo>
                <a:lnTo>
                  <a:pt x="153885" y="103022"/>
                </a:lnTo>
                <a:lnTo>
                  <a:pt x="153885" y="105562"/>
                </a:lnTo>
                <a:lnTo>
                  <a:pt x="153403" y="103022"/>
                </a:lnTo>
                <a:lnTo>
                  <a:pt x="152450" y="105562"/>
                </a:lnTo>
                <a:lnTo>
                  <a:pt x="150533" y="104292"/>
                </a:lnTo>
                <a:lnTo>
                  <a:pt x="149580" y="104292"/>
                </a:lnTo>
                <a:lnTo>
                  <a:pt x="151015" y="105562"/>
                </a:lnTo>
                <a:lnTo>
                  <a:pt x="151015" y="106832"/>
                </a:lnTo>
                <a:lnTo>
                  <a:pt x="150660" y="107784"/>
                </a:lnTo>
                <a:lnTo>
                  <a:pt x="151015" y="108102"/>
                </a:lnTo>
                <a:lnTo>
                  <a:pt x="151498" y="111912"/>
                </a:lnTo>
                <a:lnTo>
                  <a:pt x="147193" y="111912"/>
                </a:lnTo>
                <a:lnTo>
                  <a:pt x="144322" y="106832"/>
                </a:lnTo>
                <a:lnTo>
                  <a:pt x="146710" y="111912"/>
                </a:lnTo>
                <a:lnTo>
                  <a:pt x="145288" y="111912"/>
                </a:lnTo>
                <a:lnTo>
                  <a:pt x="146710" y="115722"/>
                </a:lnTo>
                <a:lnTo>
                  <a:pt x="144322" y="111912"/>
                </a:lnTo>
                <a:lnTo>
                  <a:pt x="143852" y="111912"/>
                </a:lnTo>
                <a:lnTo>
                  <a:pt x="137629" y="115722"/>
                </a:lnTo>
                <a:lnTo>
                  <a:pt x="134772" y="113182"/>
                </a:lnTo>
                <a:lnTo>
                  <a:pt x="138112" y="118262"/>
                </a:lnTo>
                <a:lnTo>
                  <a:pt x="130467" y="114452"/>
                </a:lnTo>
                <a:lnTo>
                  <a:pt x="135242" y="119532"/>
                </a:lnTo>
                <a:lnTo>
                  <a:pt x="131419" y="116992"/>
                </a:lnTo>
                <a:lnTo>
                  <a:pt x="132854" y="124612"/>
                </a:lnTo>
                <a:lnTo>
                  <a:pt x="128079" y="118262"/>
                </a:lnTo>
                <a:lnTo>
                  <a:pt x="124256" y="122072"/>
                </a:lnTo>
                <a:lnTo>
                  <a:pt x="127127" y="128422"/>
                </a:lnTo>
                <a:lnTo>
                  <a:pt x="120434" y="129692"/>
                </a:lnTo>
                <a:lnTo>
                  <a:pt x="114223" y="127152"/>
                </a:lnTo>
                <a:lnTo>
                  <a:pt x="111353" y="132232"/>
                </a:lnTo>
                <a:lnTo>
                  <a:pt x="108483" y="134772"/>
                </a:lnTo>
                <a:lnTo>
                  <a:pt x="105143" y="141122"/>
                </a:lnTo>
                <a:lnTo>
                  <a:pt x="103225" y="146202"/>
                </a:lnTo>
                <a:lnTo>
                  <a:pt x="99402" y="153822"/>
                </a:lnTo>
                <a:lnTo>
                  <a:pt x="94157" y="153822"/>
                </a:lnTo>
                <a:lnTo>
                  <a:pt x="91871" y="157632"/>
                </a:lnTo>
                <a:lnTo>
                  <a:pt x="90131" y="161442"/>
                </a:lnTo>
                <a:lnTo>
                  <a:pt x="86499" y="163982"/>
                </a:lnTo>
                <a:lnTo>
                  <a:pt x="88417" y="166522"/>
                </a:lnTo>
                <a:lnTo>
                  <a:pt x="81724" y="165252"/>
                </a:lnTo>
                <a:lnTo>
                  <a:pt x="83629" y="174142"/>
                </a:lnTo>
                <a:lnTo>
                  <a:pt x="76466" y="172872"/>
                </a:lnTo>
                <a:lnTo>
                  <a:pt x="76936" y="175412"/>
                </a:lnTo>
                <a:lnTo>
                  <a:pt x="76936" y="176682"/>
                </a:lnTo>
                <a:lnTo>
                  <a:pt x="77901" y="176682"/>
                </a:lnTo>
                <a:lnTo>
                  <a:pt x="79806" y="177952"/>
                </a:lnTo>
                <a:lnTo>
                  <a:pt x="77901" y="177952"/>
                </a:lnTo>
                <a:lnTo>
                  <a:pt x="77419" y="181762"/>
                </a:lnTo>
                <a:lnTo>
                  <a:pt x="70726" y="174142"/>
                </a:lnTo>
                <a:lnTo>
                  <a:pt x="73113" y="181762"/>
                </a:lnTo>
                <a:lnTo>
                  <a:pt x="68821" y="180492"/>
                </a:lnTo>
                <a:lnTo>
                  <a:pt x="73113" y="183032"/>
                </a:lnTo>
                <a:lnTo>
                  <a:pt x="70726" y="184302"/>
                </a:lnTo>
                <a:lnTo>
                  <a:pt x="70256" y="184302"/>
                </a:lnTo>
                <a:lnTo>
                  <a:pt x="68427" y="191922"/>
                </a:lnTo>
                <a:lnTo>
                  <a:pt x="58686" y="199542"/>
                </a:lnTo>
                <a:lnTo>
                  <a:pt x="56870" y="207162"/>
                </a:lnTo>
                <a:lnTo>
                  <a:pt x="53530" y="202082"/>
                </a:lnTo>
                <a:lnTo>
                  <a:pt x="57823" y="209702"/>
                </a:lnTo>
                <a:lnTo>
                  <a:pt x="53047" y="205892"/>
                </a:lnTo>
                <a:lnTo>
                  <a:pt x="45872" y="203352"/>
                </a:lnTo>
                <a:lnTo>
                  <a:pt x="51130" y="210972"/>
                </a:lnTo>
                <a:lnTo>
                  <a:pt x="51130" y="213512"/>
                </a:lnTo>
                <a:lnTo>
                  <a:pt x="52095" y="214782"/>
                </a:lnTo>
                <a:lnTo>
                  <a:pt x="49225" y="217322"/>
                </a:lnTo>
                <a:lnTo>
                  <a:pt x="47802" y="214782"/>
                </a:lnTo>
                <a:lnTo>
                  <a:pt x="48628" y="217322"/>
                </a:lnTo>
                <a:lnTo>
                  <a:pt x="41922" y="221132"/>
                </a:lnTo>
                <a:lnTo>
                  <a:pt x="36499" y="227482"/>
                </a:lnTo>
                <a:lnTo>
                  <a:pt x="31343" y="235102"/>
                </a:lnTo>
                <a:lnTo>
                  <a:pt x="25323" y="240182"/>
                </a:lnTo>
                <a:lnTo>
                  <a:pt x="27241" y="241452"/>
                </a:lnTo>
                <a:lnTo>
                  <a:pt x="25323" y="243992"/>
                </a:lnTo>
                <a:lnTo>
                  <a:pt x="24853" y="247802"/>
                </a:lnTo>
                <a:lnTo>
                  <a:pt x="17208" y="246532"/>
                </a:lnTo>
                <a:lnTo>
                  <a:pt x="21983" y="254152"/>
                </a:lnTo>
                <a:lnTo>
                  <a:pt x="21501" y="255422"/>
                </a:lnTo>
                <a:lnTo>
                  <a:pt x="22466" y="259232"/>
                </a:lnTo>
                <a:lnTo>
                  <a:pt x="16662" y="256870"/>
                </a:lnTo>
                <a:lnTo>
                  <a:pt x="16243" y="257962"/>
                </a:lnTo>
                <a:lnTo>
                  <a:pt x="20066" y="264312"/>
                </a:lnTo>
                <a:lnTo>
                  <a:pt x="15773" y="265582"/>
                </a:lnTo>
                <a:lnTo>
                  <a:pt x="13106" y="265582"/>
                </a:lnTo>
                <a:lnTo>
                  <a:pt x="11734" y="273202"/>
                </a:lnTo>
                <a:lnTo>
                  <a:pt x="9080" y="271932"/>
                </a:lnTo>
                <a:lnTo>
                  <a:pt x="9563" y="273202"/>
                </a:lnTo>
                <a:lnTo>
                  <a:pt x="2870" y="273202"/>
                </a:lnTo>
                <a:lnTo>
                  <a:pt x="7162" y="282092"/>
                </a:lnTo>
                <a:lnTo>
                  <a:pt x="0" y="282092"/>
                </a:lnTo>
                <a:lnTo>
                  <a:pt x="11468" y="302412"/>
                </a:lnTo>
                <a:lnTo>
                  <a:pt x="32499" y="315112"/>
                </a:lnTo>
                <a:lnTo>
                  <a:pt x="53047" y="321462"/>
                </a:lnTo>
                <a:lnTo>
                  <a:pt x="60210" y="306222"/>
                </a:lnTo>
                <a:lnTo>
                  <a:pt x="63080" y="301142"/>
                </a:lnTo>
                <a:lnTo>
                  <a:pt x="79806" y="292252"/>
                </a:lnTo>
                <a:lnTo>
                  <a:pt x="81241" y="290982"/>
                </a:lnTo>
                <a:lnTo>
                  <a:pt x="86017" y="284632"/>
                </a:lnTo>
                <a:lnTo>
                  <a:pt x="89369" y="280822"/>
                </a:lnTo>
                <a:lnTo>
                  <a:pt x="92240" y="275742"/>
                </a:lnTo>
                <a:lnTo>
                  <a:pt x="95580" y="271932"/>
                </a:lnTo>
                <a:lnTo>
                  <a:pt x="98450" y="268122"/>
                </a:lnTo>
                <a:lnTo>
                  <a:pt x="100838" y="264312"/>
                </a:lnTo>
                <a:lnTo>
                  <a:pt x="103225" y="261772"/>
                </a:lnTo>
                <a:lnTo>
                  <a:pt x="105143" y="259232"/>
                </a:lnTo>
                <a:lnTo>
                  <a:pt x="103225" y="254152"/>
                </a:lnTo>
                <a:lnTo>
                  <a:pt x="110642" y="251612"/>
                </a:lnTo>
                <a:lnTo>
                  <a:pt x="114084" y="247802"/>
                </a:lnTo>
                <a:lnTo>
                  <a:pt x="115239" y="246532"/>
                </a:lnTo>
                <a:lnTo>
                  <a:pt x="119557" y="240182"/>
                </a:lnTo>
                <a:lnTo>
                  <a:pt x="126161" y="237642"/>
                </a:lnTo>
                <a:lnTo>
                  <a:pt x="122821" y="233832"/>
                </a:lnTo>
                <a:lnTo>
                  <a:pt x="124256" y="231292"/>
                </a:lnTo>
                <a:lnTo>
                  <a:pt x="126161" y="233832"/>
                </a:lnTo>
                <a:lnTo>
                  <a:pt x="127596" y="233832"/>
                </a:lnTo>
                <a:lnTo>
                  <a:pt x="129616" y="231292"/>
                </a:lnTo>
                <a:lnTo>
                  <a:pt x="139687" y="218592"/>
                </a:lnTo>
                <a:lnTo>
                  <a:pt x="146659" y="209702"/>
                </a:lnTo>
                <a:lnTo>
                  <a:pt x="148640" y="207162"/>
                </a:lnTo>
                <a:lnTo>
                  <a:pt x="149644" y="205892"/>
                </a:lnTo>
                <a:lnTo>
                  <a:pt x="161404" y="194462"/>
                </a:lnTo>
                <a:lnTo>
                  <a:pt x="174917" y="184302"/>
                </a:lnTo>
                <a:lnTo>
                  <a:pt x="178257" y="185572"/>
                </a:lnTo>
                <a:lnTo>
                  <a:pt x="180771" y="181762"/>
                </a:lnTo>
                <a:lnTo>
                  <a:pt x="181597" y="180492"/>
                </a:lnTo>
                <a:lnTo>
                  <a:pt x="184950" y="181762"/>
                </a:lnTo>
                <a:lnTo>
                  <a:pt x="185089" y="180492"/>
                </a:lnTo>
                <a:lnTo>
                  <a:pt x="185762" y="174142"/>
                </a:lnTo>
                <a:lnTo>
                  <a:pt x="185902" y="172872"/>
                </a:lnTo>
                <a:lnTo>
                  <a:pt x="191160" y="167792"/>
                </a:lnTo>
                <a:lnTo>
                  <a:pt x="192595" y="166522"/>
                </a:lnTo>
                <a:lnTo>
                  <a:pt x="196900" y="162712"/>
                </a:lnTo>
                <a:lnTo>
                  <a:pt x="196900" y="163982"/>
                </a:lnTo>
                <a:lnTo>
                  <a:pt x="197853" y="162712"/>
                </a:lnTo>
                <a:lnTo>
                  <a:pt x="198805" y="161442"/>
                </a:lnTo>
                <a:lnTo>
                  <a:pt x="199758" y="161442"/>
                </a:lnTo>
                <a:lnTo>
                  <a:pt x="199758" y="156362"/>
                </a:lnTo>
                <a:lnTo>
                  <a:pt x="206933" y="156362"/>
                </a:lnTo>
                <a:lnTo>
                  <a:pt x="211226" y="153822"/>
                </a:lnTo>
                <a:lnTo>
                  <a:pt x="211226" y="155092"/>
                </a:lnTo>
                <a:lnTo>
                  <a:pt x="225234" y="142392"/>
                </a:lnTo>
                <a:lnTo>
                  <a:pt x="237109" y="129692"/>
                </a:lnTo>
                <a:lnTo>
                  <a:pt x="238290" y="128422"/>
                </a:lnTo>
                <a:lnTo>
                  <a:pt x="242455" y="124612"/>
                </a:lnTo>
                <a:lnTo>
                  <a:pt x="248005" y="119532"/>
                </a:lnTo>
                <a:lnTo>
                  <a:pt x="249389" y="118262"/>
                </a:lnTo>
                <a:lnTo>
                  <a:pt x="252158" y="115722"/>
                </a:lnTo>
                <a:lnTo>
                  <a:pt x="266522" y="106832"/>
                </a:lnTo>
                <a:lnTo>
                  <a:pt x="268579" y="105562"/>
                </a:lnTo>
                <a:lnTo>
                  <a:pt x="275755" y="105562"/>
                </a:lnTo>
                <a:lnTo>
                  <a:pt x="280530" y="100482"/>
                </a:lnTo>
                <a:lnTo>
                  <a:pt x="282676" y="97942"/>
                </a:lnTo>
                <a:lnTo>
                  <a:pt x="284822" y="95402"/>
                </a:lnTo>
                <a:lnTo>
                  <a:pt x="286194" y="94132"/>
                </a:lnTo>
                <a:lnTo>
                  <a:pt x="294386" y="86512"/>
                </a:lnTo>
                <a:lnTo>
                  <a:pt x="302031" y="85242"/>
                </a:lnTo>
                <a:lnTo>
                  <a:pt x="306082" y="81432"/>
                </a:lnTo>
                <a:lnTo>
                  <a:pt x="313677" y="73812"/>
                </a:lnTo>
                <a:lnTo>
                  <a:pt x="321183" y="67462"/>
                </a:lnTo>
                <a:lnTo>
                  <a:pt x="324027" y="63652"/>
                </a:lnTo>
                <a:lnTo>
                  <a:pt x="324967" y="62382"/>
                </a:lnTo>
                <a:lnTo>
                  <a:pt x="319239" y="59842"/>
                </a:lnTo>
                <a:lnTo>
                  <a:pt x="321906" y="57302"/>
                </a:lnTo>
                <a:lnTo>
                  <a:pt x="324573" y="54762"/>
                </a:lnTo>
                <a:lnTo>
                  <a:pt x="329692" y="52222"/>
                </a:lnTo>
                <a:lnTo>
                  <a:pt x="334365" y="49682"/>
                </a:lnTo>
                <a:lnTo>
                  <a:pt x="336359" y="47142"/>
                </a:lnTo>
                <a:lnTo>
                  <a:pt x="338353" y="44602"/>
                </a:lnTo>
                <a:lnTo>
                  <a:pt x="338836" y="45872"/>
                </a:lnTo>
                <a:lnTo>
                  <a:pt x="339217" y="44602"/>
                </a:lnTo>
                <a:lnTo>
                  <a:pt x="339382" y="43332"/>
                </a:lnTo>
                <a:lnTo>
                  <a:pt x="339559" y="42062"/>
                </a:lnTo>
                <a:lnTo>
                  <a:pt x="339725" y="40792"/>
                </a:lnTo>
                <a:lnTo>
                  <a:pt x="343738" y="39522"/>
                </a:lnTo>
                <a:lnTo>
                  <a:pt x="354609" y="40792"/>
                </a:lnTo>
                <a:lnTo>
                  <a:pt x="355561" y="40792"/>
                </a:lnTo>
                <a:lnTo>
                  <a:pt x="355244" y="40373"/>
                </a:lnTo>
                <a:lnTo>
                  <a:pt x="352691" y="39522"/>
                </a:lnTo>
                <a:lnTo>
                  <a:pt x="353174" y="36982"/>
                </a:lnTo>
                <a:lnTo>
                  <a:pt x="352691" y="34442"/>
                </a:lnTo>
                <a:lnTo>
                  <a:pt x="354126" y="33172"/>
                </a:lnTo>
                <a:lnTo>
                  <a:pt x="356031" y="34442"/>
                </a:lnTo>
                <a:lnTo>
                  <a:pt x="359384" y="31902"/>
                </a:lnTo>
                <a:lnTo>
                  <a:pt x="362724" y="34442"/>
                </a:lnTo>
                <a:lnTo>
                  <a:pt x="362724" y="31902"/>
                </a:lnTo>
                <a:lnTo>
                  <a:pt x="357949" y="25552"/>
                </a:lnTo>
                <a:lnTo>
                  <a:pt x="363677" y="26822"/>
                </a:lnTo>
                <a:lnTo>
                  <a:pt x="362254" y="25552"/>
                </a:lnTo>
                <a:lnTo>
                  <a:pt x="359384" y="23012"/>
                </a:lnTo>
                <a:lnTo>
                  <a:pt x="363004" y="23012"/>
                </a:lnTo>
                <a:lnTo>
                  <a:pt x="362254" y="23761"/>
                </a:lnTo>
                <a:lnTo>
                  <a:pt x="362724" y="23761"/>
                </a:lnTo>
                <a:lnTo>
                  <a:pt x="364159" y="24244"/>
                </a:lnTo>
                <a:lnTo>
                  <a:pt x="364642" y="24714"/>
                </a:lnTo>
                <a:lnTo>
                  <a:pt x="365594" y="24244"/>
                </a:lnTo>
                <a:lnTo>
                  <a:pt x="364642" y="23761"/>
                </a:lnTo>
                <a:lnTo>
                  <a:pt x="363512" y="23012"/>
                </a:lnTo>
                <a:lnTo>
                  <a:pt x="363677" y="23012"/>
                </a:lnTo>
                <a:lnTo>
                  <a:pt x="361772" y="21742"/>
                </a:lnTo>
                <a:lnTo>
                  <a:pt x="362254" y="21742"/>
                </a:lnTo>
                <a:lnTo>
                  <a:pt x="364159" y="23012"/>
                </a:lnTo>
                <a:lnTo>
                  <a:pt x="365594" y="20472"/>
                </a:lnTo>
                <a:lnTo>
                  <a:pt x="368935" y="179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8" name="Google Shape;48;p15"/>
          <p:cNvSpPr txBox="1">
            <a:spLocks noGrp="1"/>
          </p:cNvSpPr>
          <p:nvPr>
            <p:ph type="title"/>
          </p:nvPr>
        </p:nvSpPr>
        <p:spPr>
          <a:xfrm>
            <a:off x="9575837" y="1848161"/>
            <a:ext cx="5878194" cy="279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200" b="1" i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>
            <a:spLocks noGrp="1"/>
          </p:cNvSpPr>
          <p:nvPr>
            <p:ph type="body" idx="1"/>
          </p:nvPr>
        </p:nvSpPr>
        <p:spPr>
          <a:xfrm>
            <a:off x="723279" y="3202127"/>
            <a:ext cx="16841440" cy="464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200" b="1" i="0">
                <a:solidFill>
                  <a:srgbClr val="CD05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Two Content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/>
          <p:nvPr/>
        </p:nvSpPr>
        <p:spPr>
          <a:xfrm>
            <a:off x="0" y="0"/>
            <a:ext cx="6224905" cy="10287000"/>
          </a:xfrm>
          <a:custGeom>
            <a:avLst/>
            <a:gdLst/>
            <a:ahLst/>
            <a:cxnLst/>
            <a:rect l="l" t="t" r="r" b="b"/>
            <a:pathLst>
              <a:path w="6224905" h="10287000" extrusionOk="0">
                <a:moveTo>
                  <a:pt x="0" y="10286999"/>
                </a:moveTo>
                <a:lnTo>
                  <a:pt x="0" y="0"/>
                </a:lnTo>
                <a:lnTo>
                  <a:pt x="4921971" y="0"/>
                </a:lnTo>
                <a:lnTo>
                  <a:pt x="4927340" y="10552"/>
                </a:lnTo>
                <a:lnTo>
                  <a:pt x="4958047" y="72317"/>
                </a:lnTo>
                <a:lnTo>
                  <a:pt x="4988501" y="134989"/>
                </a:lnTo>
                <a:lnTo>
                  <a:pt x="5018696" y="198555"/>
                </a:lnTo>
                <a:lnTo>
                  <a:pt x="5048629" y="263000"/>
                </a:lnTo>
                <a:lnTo>
                  <a:pt x="5078294" y="328312"/>
                </a:lnTo>
                <a:lnTo>
                  <a:pt x="5107688" y="394476"/>
                </a:lnTo>
                <a:lnTo>
                  <a:pt x="5136806" y="461480"/>
                </a:lnTo>
                <a:lnTo>
                  <a:pt x="5165643" y="529309"/>
                </a:lnTo>
                <a:lnTo>
                  <a:pt x="5194195" y="597950"/>
                </a:lnTo>
                <a:lnTo>
                  <a:pt x="5222457" y="667389"/>
                </a:lnTo>
                <a:lnTo>
                  <a:pt x="5250426" y="737614"/>
                </a:lnTo>
                <a:lnTo>
                  <a:pt x="5278096" y="808609"/>
                </a:lnTo>
                <a:lnTo>
                  <a:pt x="5305463" y="880362"/>
                </a:lnTo>
                <a:lnTo>
                  <a:pt x="5332523" y="952860"/>
                </a:lnTo>
                <a:lnTo>
                  <a:pt x="5359270" y="1026087"/>
                </a:lnTo>
                <a:lnTo>
                  <a:pt x="5385702" y="1100032"/>
                </a:lnTo>
                <a:lnTo>
                  <a:pt x="5411813" y="1174680"/>
                </a:lnTo>
                <a:lnTo>
                  <a:pt x="5437598" y="1250017"/>
                </a:lnTo>
                <a:lnTo>
                  <a:pt x="5463053" y="1326031"/>
                </a:lnTo>
                <a:lnTo>
                  <a:pt x="5488175" y="1402707"/>
                </a:lnTo>
                <a:lnTo>
                  <a:pt x="5512957" y="1480033"/>
                </a:lnTo>
                <a:lnTo>
                  <a:pt x="5537397" y="1557993"/>
                </a:lnTo>
                <a:lnTo>
                  <a:pt x="5561489" y="1636576"/>
                </a:lnTo>
                <a:lnTo>
                  <a:pt x="5585228" y="1715767"/>
                </a:lnTo>
                <a:lnTo>
                  <a:pt x="5608612" y="1795552"/>
                </a:lnTo>
                <a:lnTo>
                  <a:pt x="5631634" y="1875919"/>
                </a:lnTo>
                <a:lnTo>
                  <a:pt x="5654290" y="1956853"/>
                </a:lnTo>
                <a:lnTo>
                  <a:pt x="5676577" y="2038341"/>
                </a:lnTo>
                <a:lnTo>
                  <a:pt x="5698489" y="2120369"/>
                </a:lnTo>
                <a:lnTo>
                  <a:pt x="5720022" y="2202924"/>
                </a:lnTo>
                <a:lnTo>
                  <a:pt x="5741172" y="2285992"/>
                </a:lnTo>
                <a:lnTo>
                  <a:pt x="5761934" y="2369560"/>
                </a:lnTo>
                <a:lnTo>
                  <a:pt x="5782303" y="2453613"/>
                </a:lnTo>
                <a:lnTo>
                  <a:pt x="5802276" y="2538139"/>
                </a:lnTo>
                <a:lnTo>
                  <a:pt x="5821847" y="2623124"/>
                </a:lnTo>
                <a:lnTo>
                  <a:pt x="5841013" y="2708555"/>
                </a:lnTo>
                <a:lnTo>
                  <a:pt x="5859769" y="2794416"/>
                </a:lnTo>
                <a:lnTo>
                  <a:pt x="5878109" y="2880696"/>
                </a:lnTo>
                <a:lnTo>
                  <a:pt x="5896031" y="2967381"/>
                </a:lnTo>
                <a:lnTo>
                  <a:pt x="5913529" y="3054456"/>
                </a:lnTo>
                <a:lnTo>
                  <a:pt x="5930599" y="3141909"/>
                </a:lnTo>
                <a:lnTo>
                  <a:pt x="5947236" y="3229726"/>
                </a:lnTo>
                <a:lnTo>
                  <a:pt x="5963436" y="3317892"/>
                </a:lnTo>
                <a:lnTo>
                  <a:pt x="5979195" y="3406396"/>
                </a:lnTo>
                <a:lnTo>
                  <a:pt x="5994508" y="3495222"/>
                </a:lnTo>
                <a:lnTo>
                  <a:pt x="6009370" y="3584358"/>
                </a:lnTo>
                <a:lnTo>
                  <a:pt x="6023777" y="3673789"/>
                </a:lnTo>
                <a:lnTo>
                  <a:pt x="6037725" y="3763503"/>
                </a:lnTo>
                <a:lnTo>
                  <a:pt x="6051209" y="3853486"/>
                </a:lnTo>
                <a:lnTo>
                  <a:pt x="6064225" y="3943723"/>
                </a:lnTo>
                <a:lnTo>
                  <a:pt x="6076768" y="4034202"/>
                </a:lnTo>
                <a:lnTo>
                  <a:pt x="6088833" y="4124910"/>
                </a:lnTo>
                <a:lnTo>
                  <a:pt x="6100417" y="4215831"/>
                </a:lnTo>
                <a:lnTo>
                  <a:pt x="6111515" y="4306953"/>
                </a:lnTo>
                <a:lnTo>
                  <a:pt x="6122122" y="4398263"/>
                </a:lnTo>
                <a:lnTo>
                  <a:pt x="6132234" y="4489746"/>
                </a:lnTo>
                <a:lnTo>
                  <a:pt x="6141846" y="4581389"/>
                </a:lnTo>
                <a:lnTo>
                  <a:pt x="6150954" y="4673178"/>
                </a:lnTo>
                <a:lnTo>
                  <a:pt x="6159553" y="4765101"/>
                </a:lnTo>
                <a:lnTo>
                  <a:pt x="6167640" y="4857143"/>
                </a:lnTo>
                <a:lnTo>
                  <a:pt x="6175209" y="4949290"/>
                </a:lnTo>
                <a:lnTo>
                  <a:pt x="6182256" y="5041529"/>
                </a:lnTo>
                <a:lnTo>
                  <a:pt x="6188776" y="5133847"/>
                </a:lnTo>
                <a:lnTo>
                  <a:pt x="6194766" y="5226230"/>
                </a:lnTo>
                <a:lnTo>
                  <a:pt x="6200220" y="5318665"/>
                </a:lnTo>
                <a:lnTo>
                  <a:pt x="6205134" y="5411137"/>
                </a:lnTo>
                <a:lnTo>
                  <a:pt x="6209504" y="5503633"/>
                </a:lnTo>
                <a:lnTo>
                  <a:pt x="6213325" y="5596140"/>
                </a:lnTo>
                <a:lnTo>
                  <a:pt x="6216593" y="5688644"/>
                </a:lnTo>
                <a:lnTo>
                  <a:pt x="6219303" y="5781132"/>
                </a:lnTo>
                <a:lnTo>
                  <a:pt x="6221451" y="5873589"/>
                </a:lnTo>
                <a:lnTo>
                  <a:pt x="6223033" y="5966003"/>
                </a:lnTo>
                <a:lnTo>
                  <a:pt x="6224043" y="6058360"/>
                </a:lnTo>
                <a:lnTo>
                  <a:pt x="6224477" y="6150645"/>
                </a:lnTo>
                <a:lnTo>
                  <a:pt x="6224331" y="6242846"/>
                </a:lnTo>
                <a:lnTo>
                  <a:pt x="6223601" y="6334949"/>
                </a:lnTo>
                <a:lnTo>
                  <a:pt x="6222282" y="6426941"/>
                </a:lnTo>
                <a:lnTo>
                  <a:pt x="6220369" y="6518807"/>
                </a:lnTo>
                <a:lnTo>
                  <a:pt x="6217859" y="6610535"/>
                </a:lnTo>
                <a:lnTo>
                  <a:pt x="6214745" y="6702110"/>
                </a:lnTo>
                <a:lnTo>
                  <a:pt x="6211025" y="6793519"/>
                </a:lnTo>
                <a:lnTo>
                  <a:pt x="6206694" y="6884749"/>
                </a:lnTo>
                <a:lnTo>
                  <a:pt x="6201747" y="6975785"/>
                </a:lnTo>
                <a:lnTo>
                  <a:pt x="6196179" y="7066615"/>
                </a:lnTo>
                <a:lnTo>
                  <a:pt x="6189986" y="7157225"/>
                </a:lnTo>
                <a:lnTo>
                  <a:pt x="6183165" y="7247601"/>
                </a:lnTo>
                <a:lnTo>
                  <a:pt x="6175709" y="7337729"/>
                </a:lnTo>
                <a:lnTo>
                  <a:pt x="6167616" y="7427596"/>
                </a:lnTo>
                <a:lnTo>
                  <a:pt x="6158879" y="7517189"/>
                </a:lnTo>
                <a:lnTo>
                  <a:pt x="6149496" y="7606494"/>
                </a:lnTo>
                <a:lnTo>
                  <a:pt x="6139461" y="7695497"/>
                </a:lnTo>
                <a:lnTo>
                  <a:pt x="6128769" y="7784184"/>
                </a:lnTo>
                <a:lnTo>
                  <a:pt x="6117418" y="7872543"/>
                </a:lnTo>
                <a:lnTo>
                  <a:pt x="6105401" y="7960559"/>
                </a:lnTo>
                <a:lnTo>
                  <a:pt x="6092714" y="8048219"/>
                </a:lnTo>
                <a:lnTo>
                  <a:pt x="6079354" y="8135509"/>
                </a:lnTo>
                <a:lnTo>
                  <a:pt x="6065315" y="8222416"/>
                </a:lnTo>
                <a:lnTo>
                  <a:pt x="6050594" y="8308926"/>
                </a:lnTo>
                <a:lnTo>
                  <a:pt x="6035185" y="8395026"/>
                </a:lnTo>
                <a:lnTo>
                  <a:pt x="6019084" y="8480702"/>
                </a:lnTo>
                <a:lnTo>
                  <a:pt x="6002287" y="8565940"/>
                </a:lnTo>
                <a:lnTo>
                  <a:pt x="5984789" y="8650727"/>
                </a:lnTo>
                <a:lnTo>
                  <a:pt x="5966585" y="8735050"/>
                </a:lnTo>
                <a:lnTo>
                  <a:pt x="5947673" y="8818894"/>
                </a:lnTo>
                <a:lnTo>
                  <a:pt x="5928045" y="8902246"/>
                </a:lnTo>
                <a:lnTo>
                  <a:pt x="5907699" y="8985092"/>
                </a:lnTo>
                <a:lnTo>
                  <a:pt x="5886630" y="9067420"/>
                </a:lnTo>
                <a:lnTo>
                  <a:pt x="5864834" y="9149215"/>
                </a:lnTo>
                <a:lnTo>
                  <a:pt x="5842305" y="9230463"/>
                </a:lnTo>
                <a:lnTo>
                  <a:pt x="5819040" y="9311152"/>
                </a:lnTo>
                <a:lnTo>
                  <a:pt x="5795034" y="9391268"/>
                </a:lnTo>
                <a:lnTo>
                  <a:pt x="5770282" y="9470796"/>
                </a:lnTo>
                <a:lnTo>
                  <a:pt x="5744780" y="9549724"/>
                </a:lnTo>
                <a:lnTo>
                  <a:pt x="5718524" y="9628038"/>
                </a:lnTo>
                <a:lnTo>
                  <a:pt x="5691509" y="9705724"/>
                </a:lnTo>
                <a:lnTo>
                  <a:pt x="5663730" y="9782769"/>
                </a:lnTo>
                <a:lnTo>
                  <a:pt x="5635184" y="9859158"/>
                </a:lnTo>
                <a:lnTo>
                  <a:pt x="5605865" y="9934880"/>
                </a:lnTo>
                <a:lnTo>
                  <a:pt x="5575770" y="10009919"/>
                </a:lnTo>
                <a:lnTo>
                  <a:pt x="5544893" y="10084263"/>
                </a:lnTo>
                <a:lnTo>
                  <a:pt x="5513231" y="10157897"/>
                </a:lnTo>
                <a:lnTo>
                  <a:pt x="5480778" y="10230809"/>
                </a:lnTo>
                <a:lnTo>
                  <a:pt x="5454894" y="10286999"/>
                </a:lnTo>
                <a:lnTo>
                  <a:pt x="0" y="10286999"/>
                </a:lnTo>
                <a:close/>
              </a:path>
            </a:pathLst>
          </a:custGeom>
          <a:solidFill>
            <a:srgbClr val="FDF6E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9575837" y="1848161"/>
            <a:ext cx="5878194" cy="279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200" b="1" i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>
            <a:spLocks noGrp="1"/>
          </p:cNvSpPr>
          <p:nvPr>
            <p:ph type="subTitle" idx="1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9575837" y="1848161"/>
            <a:ext cx="5878194" cy="279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200" b="1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723279" y="3202127"/>
            <a:ext cx="16841440" cy="464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200" b="1" i="0" u="none" strike="noStrike" cap="none">
                <a:solidFill>
                  <a:srgbClr val="CD05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13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9" name="Google Shape;9;p13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oogle Shape;75;p1"/>
          <p:cNvGrpSpPr/>
          <p:nvPr/>
        </p:nvGrpSpPr>
        <p:grpSpPr>
          <a:xfrm>
            <a:off x="273650" y="2981161"/>
            <a:ext cx="18288000" cy="6932663"/>
            <a:chOff x="0" y="3354336"/>
            <a:chExt cx="18288000" cy="6932663"/>
          </a:xfrm>
        </p:grpSpPr>
        <p:sp>
          <p:nvSpPr>
            <p:cNvPr id="76" name="Google Shape;76;p1"/>
            <p:cNvSpPr/>
            <p:nvPr/>
          </p:nvSpPr>
          <p:spPr>
            <a:xfrm>
              <a:off x="0" y="5143499"/>
              <a:ext cx="18288000" cy="5143500"/>
            </a:xfrm>
            <a:custGeom>
              <a:avLst/>
              <a:gdLst/>
              <a:ahLst/>
              <a:cxnLst/>
              <a:rect l="l" t="t" r="r" b="b"/>
              <a:pathLst>
                <a:path w="18288000" h="5143500" extrusionOk="0">
                  <a:moveTo>
                    <a:pt x="18287999" y="5143499"/>
                  </a:moveTo>
                  <a:lnTo>
                    <a:pt x="0" y="5143499"/>
                  </a:lnTo>
                  <a:lnTo>
                    <a:pt x="0" y="0"/>
                  </a:lnTo>
                  <a:lnTo>
                    <a:pt x="18287999" y="0"/>
                  </a:lnTo>
                  <a:lnTo>
                    <a:pt x="18287999" y="5143499"/>
                  </a:lnTo>
                  <a:close/>
                </a:path>
              </a:pathLst>
            </a:custGeom>
            <a:solidFill>
              <a:srgbClr val="FFDEE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9143999" y="3964506"/>
              <a:ext cx="3704590" cy="4041775"/>
            </a:xfrm>
            <a:custGeom>
              <a:avLst/>
              <a:gdLst/>
              <a:ahLst/>
              <a:cxnLst/>
              <a:rect l="l" t="t" r="r" b="b"/>
              <a:pathLst>
                <a:path w="3704589" h="4041775" extrusionOk="0">
                  <a:moveTo>
                    <a:pt x="3401960" y="4041292"/>
                  </a:moveTo>
                  <a:lnTo>
                    <a:pt x="303499" y="4041292"/>
                  </a:lnTo>
                  <a:lnTo>
                    <a:pt x="280908" y="4039503"/>
                  </a:lnTo>
                  <a:lnTo>
                    <a:pt x="230207" y="4027292"/>
                  </a:lnTo>
                  <a:lnTo>
                    <a:pt x="182165" y="4007392"/>
                  </a:lnTo>
                  <a:lnTo>
                    <a:pt x="137678" y="3980176"/>
                  </a:lnTo>
                  <a:lnTo>
                    <a:pt x="97643" y="3946013"/>
                  </a:lnTo>
                  <a:lnTo>
                    <a:pt x="63480" y="3905977"/>
                  </a:lnTo>
                  <a:lnTo>
                    <a:pt x="36264" y="3861491"/>
                  </a:lnTo>
                  <a:lnTo>
                    <a:pt x="16364" y="3813449"/>
                  </a:lnTo>
                  <a:lnTo>
                    <a:pt x="4152" y="3762748"/>
                  </a:lnTo>
                  <a:lnTo>
                    <a:pt x="0" y="3710281"/>
                  </a:lnTo>
                  <a:lnTo>
                    <a:pt x="0" y="333374"/>
                  </a:lnTo>
                  <a:lnTo>
                    <a:pt x="4152" y="280908"/>
                  </a:lnTo>
                  <a:lnTo>
                    <a:pt x="16364" y="230207"/>
                  </a:lnTo>
                  <a:lnTo>
                    <a:pt x="36264" y="182165"/>
                  </a:lnTo>
                  <a:lnTo>
                    <a:pt x="63480" y="137678"/>
                  </a:lnTo>
                  <a:lnTo>
                    <a:pt x="97643" y="97643"/>
                  </a:lnTo>
                  <a:lnTo>
                    <a:pt x="137678" y="63480"/>
                  </a:lnTo>
                  <a:lnTo>
                    <a:pt x="182165" y="36264"/>
                  </a:lnTo>
                  <a:lnTo>
                    <a:pt x="230207" y="16364"/>
                  </a:lnTo>
                  <a:lnTo>
                    <a:pt x="280908" y="4152"/>
                  </a:lnTo>
                  <a:lnTo>
                    <a:pt x="333374" y="0"/>
                  </a:lnTo>
                  <a:lnTo>
                    <a:pt x="3372084" y="0"/>
                  </a:lnTo>
                  <a:lnTo>
                    <a:pt x="3424551" y="4152"/>
                  </a:lnTo>
                  <a:lnTo>
                    <a:pt x="3475253" y="16364"/>
                  </a:lnTo>
                  <a:lnTo>
                    <a:pt x="3523294" y="36264"/>
                  </a:lnTo>
                  <a:lnTo>
                    <a:pt x="3567781" y="63480"/>
                  </a:lnTo>
                  <a:lnTo>
                    <a:pt x="3607816" y="97643"/>
                  </a:lnTo>
                  <a:lnTo>
                    <a:pt x="3641979" y="137678"/>
                  </a:lnTo>
                  <a:lnTo>
                    <a:pt x="3669195" y="182165"/>
                  </a:lnTo>
                  <a:lnTo>
                    <a:pt x="3689095" y="230207"/>
                  </a:lnTo>
                  <a:lnTo>
                    <a:pt x="3701306" y="280908"/>
                  </a:lnTo>
                  <a:lnTo>
                    <a:pt x="3704517" y="321472"/>
                  </a:lnTo>
                  <a:lnTo>
                    <a:pt x="3704517" y="3722184"/>
                  </a:lnTo>
                  <a:lnTo>
                    <a:pt x="3701306" y="3762748"/>
                  </a:lnTo>
                  <a:lnTo>
                    <a:pt x="3689095" y="3813449"/>
                  </a:lnTo>
                  <a:lnTo>
                    <a:pt x="3669195" y="3861491"/>
                  </a:lnTo>
                  <a:lnTo>
                    <a:pt x="3641979" y="3905977"/>
                  </a:lnTo>
                  <a:lnTo>
                    <a:pt x="3607816" y="3946013"/>
                  </a:lnTo>
                  <a:lnTo>
                    <a:pt x="3567781" y="3980176"/>
                  </a:lnTo>
                  <a:lnTo>
                    <a:pt x="3523294" y="4007392"/>
                  </a:lnTo>
                  <a:lnTo>
                    <a:pt x="3475253" y="4027292"/>
                  </a:lnTo>
                  <a:lnTo>
                    <a:pt x="3424551" y="4039503"/>
                  </a:lnTo>
                  <a:lnTo>
                    <a:pt x="3401960" y="4041292"/>
                  </a:lnTo>
                  <a:close/>
                </a:path>
              </a:pathLst>
            </a:custGeom>
            <a:solidFill>
              <a:srgbClr val="74E1C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13609259" y="3964506"/>
              <a:ext cx="3704590" cy="4041775"/>
            </a:xfrm>
            <a:custGeom>
              <a:avLst/>
              <a:gdLst/>
              <a:ahLst/>
              <a:cxnLst/>
              <a:rect l="l" t="t" r="r" b="b"/>
              <a:pathLst>
                <a:path w="3704590" h="4041775" extrusionOk="0">
                  <a:moveTo>
                    <a:pt x="3401959" y="4041292"/>
                  </a:moveTo>
                  <a:lnTo>
                    <a:pt x="303498" y="4041292"/>
                  </a:lnTo>
                  <a:lnTo>
                    <a:pt x="280908" y="4039503"/>
                  </a:lnTo>
                  <a:lnTo>
                    <a:pt x="230206" y="4027292"/>
                  </a:lnTo>
                  <a:lnTo>
                    <a:pt x="182164" y="4007392"/>
                  </a:lnTo>
                  <a:lnTo>
                    <a:pt x="137678" y="3980176"/>
                  </a:lnTo>
                  <a:lnTo>
                    <a:pt x="97642" y="3946013"/>
                  </a:lnTo>
                  <a:lnTo>
                    <a:pt x="63479" y="3905977"/>
                  </a:lnTo>
                  <a:lnTo>
                    <a:pt x="36263" y="3861491"/>
                  </a:lnTo>
                  <a:lnTo>
                    <a:pt x="16363" y="3813449"/>
                  </a:lnTo>
                  <a:lnTo>
                    <a:pt x="4152" y="3762748"/>
                  </a:lnTo>
                  <a:lnTo>
                    <a:pt x="0" y="3710292"/>
                  </a:lnTo>
                  <a:lnTo>
                    <a:pt x="0" y="333364"/>
                  </a:lnTo>
                  <a:lnTo>
                    <a:pt x="4152" y="280908"/>
                  </a:lnTo>
                  <a:lnTo>
                    <a:pt x="16363" y="230207"/>
                  </a:lnTo>
                  <a:lnTo>
                    <a:pt x="36263" y="182165"/>
                  </a:lnTo>
                  <a:lnTo>
                    <a:pt x="63479" y="137678"/>
                  </a:lnTo>
                  <a:lnTo>
                    <a:pt x="97642" y="97643"/>
                  </a:lnTo>
                  <a:lnTo>
                    <a:pt x="137678" y="63480"/>
                  </a:lnTo>
                  <a:lnTo>
                    <a:pt x="182164" y="36264"/>
                  </a:lnTo>
                  <a:lnTo>
                    <a:pt x="230206" y="16364"/>
                  </a:lnTo>
                  <a:lnTo>
                    <a:pt x="280908" y="4152"/>
                  </a:lnTo>
                  <a:lnTo>
                    <a:pt x="333374" y="0"/>
                  </a:lnTo>
                  <a:lnTo>
                    <a:pt x="3372083" y="0"/>
                  </a:lnTo>
                  <a:lnTo>
                    <a:pt x="3424550" y="4152"/>
                  </a:lnTo>
                  <a:lnTo>
                    <a:pt x="3475252" y="16364"/>
                  </a:lnTo>
                  <a:lnTo>
                    <a:pt x="3523294" y="36264"/>
                  </a:lnTo>
                  <a:lnTo>
                    <a:pt x="3567780" y="63480"/>
                  </a:lnTo>
                  <a:lnTo>
                    <a:pt x="3607815" y="97643"/>
                  </a:lnTo>
                  <a:lnTo>
                    <a:pt x="3641978" y="137678"/>
                  </a:lnTo>
                  <a:lnTo>
                    <a:pt x="3669194" y="182165"/>
                  </a:lnTo>
                  <a:lnTo>
                    <a:pt x="3689094" y="230207"/>
                  </a:lnTo>
                  <a:lnTo>
                    <a:pt x="3701305" y="280908"/>
                  </a:lnTo>
                  <a:lnTo>
                    <a:pt x="3704517" y="321484"/>
                  </a:lnTo>
                  <a:lnTo>
                    <a:pt x="3704517" y="3722171"/>
                  </a:lnTo>
                  <a:lnTo>
                    <a:pt x="3701305" y="3762748"/>
                  </a:lnTo>
                  <a:lnTo>
                    <a:pt x="3689094" y="3813449"/>
                  </a:lnTo>
                  <a:lnTo>
                    <a:pt x="3669194" y="3861491"/>
                  </a:lnTo>
                  <a:lnTo>
                    <a:pt x="3641978" y="3905977"/>
                  </a:lnTo>
                  <a:lnTo>
                    <a:pt x="3607815" y="3946013"/>
                  </a:lnTo>
                  <a:lnTo>
                    <a:pt x="3567780" y="3980176"/>
                  </a:lnTo>
                  <a:lnTo>
                    <a:pt x="3523294" y="4007392"/>
                  </a:lnTo>
                  <a:lnTo>
                    <a:pt x="3475252" y="4027292"/>
                  </a:lnTo>
                  <a:lnTo>
                    <a:pt x="3424550" y="4039503"/>
                  </a:lnTo>
                  <a:lnTo>
                    <a:pt x="3401959" y="4041292"/>
                  </a:lnTo>
                  <a:close/>
                </a:path>
              </a:pathLst>
            </a:custGeom>
            <a:solidFill>
              <a:srgbClr val="E1748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1028687" y="3354336"/>
              <a:ext cx="5800090" cy="1557655"/>
            </a:xfrm>
            <a:custGeom>
              <a:avLst/>
              <a:gdLst/>
              <a:ahLst/>
              <a:cxnLst/>
              <a:rect l="l" t="t" r="r" b="b"/>
              <a:pathLst>
                <a:path w="5800089" h="1557654" extrusionOk="0">
                  <a:moveTo>
                    <a:pt x="5284355" y="1252410"/>
                  </a:moveTo>
                  <a:lnTo>
                    <a:pt x="5280558" y="1204404"/>
                  </a:lnTo>
                  <a:lnTo>
                    <a:pt x="5269382" y="1157998"/>
                  </a:lnTo>
                  <a:lnTo>
                    <a:pt x="5251170" y="1114031"/>
                  </a:lnTo>
                  <a:lnTo>
                    <a:pt x="5226253" y="1073327"/>
                  </a:lnTo>
                  <a:lnTo>
                    <a:pt x="5194998" y="1036688"/>
                  </a:lnTo>
                  <a:lnTo>
                    <a:pt x="5158359" y="1005420"/>
                  </a:lnTo>
                  <a:lnTo>
                    <a:pt x="5117643" y="980516"/>
                  </a:lnTo>
                  <a:lnTo>
                    <a:pt x="5073675" y="962304"/>
                  </a:lnTo>
                  <a:lnTo>
                    <a:pt x="5027282" y="951128"/>
                  </a:lnTo>
                  <a:lnTo>
                    <a:pt x="4979263" y="947331"/>
                  </a:lnTo>
                  <a:lnTo>
                    <a:pt x="305092" y="947331"/>
                  </a:lnTo>
                  <a:lnTo>
                    <a:pt x="257086" y="951128"/>
                  </a:lnTo>
                  <a:lnTo>
                    <a:pt x="210680" y="962304"/>
                  </a:lnTo>
                  <a:lnTo>
                    <a:pt x="166712" y="980516"/>
                  </a:lnTo>
                  <a:lnTo>
                    <a:pt x="126009" y="1005420"/>
                  </a:lnTo>
                  <a:lnTo>
                    <a:pt x="89369" y="1036688"/>
                  </a:lnTo>
                  <a:lnTo>
                    <a:pt x="58102" y="1073327"/>
                  </a:lnTo>
                  <a:lnTo>
                    <a:pt x="33197" y="1114031"/>
                  </a:lnTo>
                  <a:lnTo>
                    <a:pt x="14986" y="1157998"/>
                  </a:lnTo>
                  <a:lnTo>
                    <a:pt x="3810" y="1204404"/>
                  </a:lnTo>
                  <a:lnTo>
                    <a:pt x="0" y="1252410"/>
                  </a:lnTo>
                  <a:lnTo>
                    <a:pt x="3810" y="1300429"/>
                  </a:lnTo>
                  <a:lnTo>
                    <a:pt x="14986" y="1346835"/>
                  </a:lnTo>
                  <a:lnTo>
                    <a:pt x="33197" y="1390789"/>
                  </a:lnTo>
                  <a:lnTo>
                    <a:pt x="58102" y="1431505"/>
                  </a:lnTo>
                  <a:lnTo>
                    <a:pt x="89369" y="1468145"/>
                  </a:lnTo>
                  <a:lnTo>
                    <a:pt x="126009" y="1499412"/>
                  </a:lnTo>
                  <a:lnTo>
                    <a:pt x="166712" y="1524317"/>
                  </a:lnTo>
                  <a:lnTo>
                    <a:pt x="210680" y="1542529"/>
                  </a:lnTo>
                  <a:lnTo>
                    <a:pt x="257086" y="1553705"/>
                  </a:lnTo>
                  <a:lnTo>
                    <a:pt x="305092" y="1557502"/>
                  </a:lnTo>
                  <a:lnTo>
                    <a:pt x="4979263" y="1557502"/>
                  </a:lnTo>
                  <a:lnTo>
                    <a:pt x="5027282" y="1553705"/>
                  </a:lnTo>
                  <a:lnTo>
                    <a:pt x="5073675" y="1542529"/>
                  </a:lnTo>
                  <a:lnTo>
                    <a:pt x="5117643" y="1524317"/>
                  </a:lnTo>
                  <a:lnTo>
                    <a:pt x="5158359" y="1499412"/>
                  </a:lnTo>
                  <a:lnTo>
                    <a:pt x="5194998" y="1468145"/>
                  </a:lnTo>
                  <a:lnTo>
                    <a:pt x="5226253" y="1431505"/>
                  </a:lnTo>
                  <a:lnTo>
                    <a:pt x="5251170" y="1390789"/>
                  </a:lnTo>
                  <a:lnTo>
                    <a:pt x="5269382" y="1346835"/>
                  </a:lnTo>
                  <a:lnTo>
                    <a:pt x="5280558" y="1300429"/>
                  </a:lnTo>
                  <a:lnTo>
                    <a:pt x="5284355" y="1252410"/>
                  </a:lnTo>
                  <a:close/>
                </a:path>
                <a:path w="5800089" h="1557654" extrusionOk="0">
                  <a:moveTo>
                    <a:pt x="5799848" y="305092"/>
                  </a:moveTo>
                  <a:lnTo>
                    <a:pt x="5796051" y="257073"/>
                  </a:lnTo>
                  <a:lnTo>
                    <a:pt x="5784875" y="210667"/>
                  </a:lnTo>
                  <a:lnTo>
                    <a:pt x="5766663" y="166712"/>
                  </a:lnTo>
                  <a:lnTo>
                    <a:pt x="5741759" y="125996"/>
                  </a:lnTo>
                  <a:lnTo>
                    <a:pt x="5710491" y="89357"/>
                  </a:lnTo>
                  <a:lnTo>
                    <a:pt x="5673852" y="58089"/>
                  </a:lnTo>
                  <a:lnTo>
                    <a:pt x="5633136" y="33185"/>
                  </a:lnTo>
                  <a:lnTo>
                    <a:pt x="5589168" y="14973"/>
                  </a:lnTo>
                  <a:lnTo>
                    <a:pt x="5542775" y="3797"/>
                  </a:lnTo>
                  <a:lnTo>
                    <a:pt x="5494756" y="0"/>
                  </a:lnTo>
                  <a:lnTo>
                    <a:pt x="305092" y="0"/>
                  </a:lnTo>
                  <a:lnTo>
                    <a:pt x="257086" y="3797"/>
                  </a:lnTo>
                  <a:lnTo>
                    <a:pt x="210680" y="14973"/>
                  </a:lnTo>
                  <a:lnTo>
                    <a:pt x="166712" y="33185"/>
                  </a:lnTo>
                  <a:lnTo>
                    <a:pt x="126009" y="58089"/>
                  </a:lnTo>
                  <a:lnTo>
                    <a:pt x="89369" y="89357"/>
                  </a:lnTo>
                  <a:lnTo>
                    <a:pt x="58102" y="125996"/>
                  </a:lnTo>
                  <a:lnTo>
                    <a:pt x="33197" y="166712"/>
                  </a:lnTo>
                  <a:lnTo>
                    <a:pt x="14986" y="210667"/>
                  </a:lnTo>
                  <a:lnTo>
                    <a:pt x="3810" y="257073"/>
                  </a:lnTo>
                  <a:lnTo>
                    <a:pt x="0" y="305092"/>
                  </a:lnTo>
                  <a:lnTo>
                    <a:pt x="3810" y="353098"/>
                  </a:lnTo>
                  <a:lnTo>
                    <a:pt x="14986" y="399503"/>
                  </a:lnTo>
                  <a:lnTo>
                    <a:pt x="33197" y="443471"/>
                  </a:lnTo>
                  <a:lnTo>
                    <a:pt x="58102" y="484174"/>
                  </a:lnTo>
                  <a:lnTo>
                    <a:pt x="89369" y="520814"/>
                  </a:lnTo>
                  <a:lnTo>
                    <a:pt x="126009" y="552081"/>
                  </a:lnTo>
                  <a:lnTo>
                    <a:pt x="166712" y="576986"/>
                  </a:lnTo>
                  <a:lnTo>
                    <a:pt x="210680" y="595198"/>
                  </a:lnTo>
                  <a:lnTo>
                    <a:pt x="257086" y="606374"/>
                  </a:lnTo>
                  <a:lnTo>
                    <a:pt x="305092" y="610171"/>
                  </a:lnTo>
                  <a:lnTo>
                    <a:pt x="5494756" y="610171"/>
                  </a:lnTo>
                  <a:lnTo>
                    <a:pt x="5542775" y="606374"/>
                  </a:lnTo>
                  <a:lnTo>
                    <a:pt x="5589168" y="595198"/>
                  </a:lnTo>
                  <a:lnTo>
                    <a:pt x="5633136" y="576986"/>
                  </a:lnTo>
                  <a:lnTo>
                    <a:pt x="5673852" y="552081"/>
                  </a:lnTo>
                  <a:lnTo>
                    <a:pt x="5710491" y="520814"/>
                  </a:lnTo>
                  <a:lnTo>
                    <a:pt x="5741759" y="484174"/>
                  </a:lnTo>
                  <a:lnTo>
                    <a:pt x="5766663" y="443471"/>
                  </a:lnTo>
                  <a:lnTo>
                    <a:pt x="5784875" y="399503"/>
                  </a:lnTo>
                  <a:lnTo>
                    <a:pt x="5796051" y="353098"/>
                  </a:lnTo>
                  <a:lnTo>
                    <a:pt x="5799848" y="305092"/>
                  </a:lnTo>
                  <a:close/>
                </a:path>
              </a:pathLst>
            </a:custGeom>
            <a:solidFill>
              <a:srgbClr val="FFBE0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13421013" y="3634455"/>
              <a:ext cx="4109720" cy="4051300"/>
            </a:xfrm>
            <a:custGeom>
              <a:avLst/>
              <a:gdLst/>
              <a:ahLst/>
              <a:cxnLst/>
              <a:rect l="l" t="t" r="r" b="b"/>
              <a:pathLst>
                <a:path w="4109719" h="4051300" extrusionOk="0">
                  <a:moveTo>
                    <a:pt x="1516024" y="4051167"/>
                  </a:moveTo>
                  <a:lnTo>
                    <a:pt x="1462641" y="4048152"/>
                  </a:lnTo>
                  <a:lnTo>
                    <a:pt x="1414425" y="4037075"/>
                  </a:lnTo>
                  <a:lnTo>
                    <a:pt x="1364783" y="4019895"/>
                  </a:lnTo>
                  <a:lnTo>
                    <a:pt x="1306821" y="3994709"/>
                  </a:lnTo>
                  <a:lnTo>
                    <a:pt x="1238877" y="3959324"/>
                  </a:lnTo>
                  <a:lnTo>
                    <a:pt x="1201552" y="3938312"/>
                  </a:lnTo>
                  <a:lnTo>
                    <a:pt x="1162200" y="3915358"/>
                  </a:lnTo>
                  <a:lnTo>
                    <a:pt x="1120977" y="3890662"/>
                  </a:lnTo>
                  <a:lnTo>
                    <a:pt x="1078038" y="3864428"/>
                  </a:lnTo>
                  <a:lnTo>
                    <a:pt x="1033541" y="3836858"/>
                  </a:lnTo>
                  <a:lnTo>
                    <a:pt x="843086" y="3717257"/>
                  </a:lnTo>
                  <a:lnTo>
                    <a:pt x="793137" y="3686037"/>
                  </a:lnTo>
                  <a:lnTo>
                    <a:pt x="742565" y="3654695"/>
                  </a:lnTo>
                  <a:lnTo>
                    <a:pt x="691527" y="3623432"/>
                  </a:lnTo>
                  <a:lnTo>
                    <a:pt x="640180" y="3592450"/>
                  </a:lnTo>
                  <a:lnTo>
                    <a:pt x="511332" y="3516095"/>
                  </a:lnTo>
                  <a:lnTo>
                    <a:pt x="458812" y="3484506"/>
                  </a:lnTo>
                  <a:lnTo>
                    <a:pt x="413523" y="3455939"/>
                  </a:lnTo>
                  <a:lnTo>
                    <a:pt x="374939" y="3429368"/>
                  </a:lnTo>
                  <a:lnTo>
                    <a:pt x="342529" y="3403766"/>
                  </a:lnTo>
                  <a:lnTo>
                    <a:pt x="294124" y="3351359"/>
                  </a:lnTo>
                  <a:lnTo>
                    <a:pt x="264083" y="3290504"/>
                  </a:lnTo>
                  <a:lnTo>
                    <a:pt x="248180" y="3212983"/>
                  </a:lnTo>
                  <a:lnTo>
                    <a:pt x="243583" y="3135236"/>
                  </a:lnTo>
                  <a:lnTo>
                    <a:pt x="242785" y="3084303"/>
                  </a:lnTo>
                  <a:lnTo>
                    <a:pt x="242832" y="3027068"/>
                  </a:lnTo>
                  <a:lnTo>
                    <a:pt x="243608" y="2964837"/>
                  </a:lnTo>
                  <a:lnTo>
                    <a:pt x="244999" y="2898911"/>
                  </a:lnTo>
                  <a:lnTo>
                    <a:pt x="246888" y="2830595"/>
                  </a:lnTo>
                  <a:lnTo>
                    <a:pt x="249159" y="2761193"/>
                  </a:lnTo>
                  <a:lnTo>
                    <a:pt x="251697" y="2692008"/>
                  </a:lnTo>
                  <a:lnTo>
                    <a:pt x="257109" y="2559505"/>
                  </a:lnTo>
                  <a:lnTo>
                    <a:pt x="266039" y="2354468"/>
                  </a:lnTo>
                  <a:lnTo>
                    <a:pt x="267201" y="2323307"/>
                  </a:lnTo>
                  <a:lnTo>
                    <a:pt x="267703" y="2302794"/>
                  </a:lnTo>
                  <a:lnTo>
                    <a:pt x="267430" y="2294230"/>
                  </a:lnTo>
                  <a:lnTo>
                    <a:pt x="257490" y="2290013"/>
                  </a:lnTo>
                  <a:lnTo>
                    <a:pt x="230992" y="2277513"/>
                  </a:lnTo>
                  <a:lnTo>
                    <a:pt x="192916" y="2257048"/>
                  </a:lnTo>
                  <a:lnTo>
                    <a:pt x="148247" y="2228939"/>
                  </a:lnTo>
                  <a:lnTo>
                    <a:pt x="101966" y="2193504"/>
                  </a:lnTo>
                  <a:lnTo>
                    <a:pt x="59055" y="2151062"/>
                  </a:lnTo>
                  <a:lnTo>
                    <a:pt x="24496" y="2101934"/>
                  </a:lnTo>
                  <a:lnTo>
                    <a:pt x="3273" y="2046437"/>
                  </a:lnTo>
                  <a:lnTo>
                    <a:pt x="0" y="2017825"/>
                  </a:lnTo>
                  <a:lnTo>
                    <a:pt x="2076" y="1987154"/>
                  </a:lnTo>
                  <a:lnTo>
                    <a:pt x="20843" y="1920020"/>
                  </a:lnTo>
                  <a:lnTo>
                    <a:pt x="36813" y="1883750"/>
                  </a:lnTo>
                  <a:lnTo>
                    <a:pt x="56696" y="1845807"/>
                  </a:lnTo>
                  <a:lnTo>
                    <a:pt x="80132" y="1806289"/>
                  </a:lnTo>
                  <a:lnTo>
                    <a:pt x="106761" y="1765290"/>
                  </a:lnTo>
                  <a:lnTo>
                    <a:pt x="136224" y="1722910"/>
                  </a:lnTo>
                  <a:lnTo>
                    <a:pt x="168161" y="1679243"/>
                  </a:lnTo>
                  <a:lnTo>
                    <a:pt x="202214" y="1634386"/>
                  </a:lnTo>
                  <a:lnTo>
                    <a:pt x="238022" y="1588438"/>
                  </a:lnTo>
                  <a:lnTo>
                    <a:pt x="275226" y="1541493"/>
                  </a:lnTo>
                  <a:lnTo>
                    <a:pt x="352383" y="1445002"/>
                  </a:lnTo>
                  <a:lnTo>
                    <a:pt x="391619" y="1395649"/>
                  </a:lnTo>
                  <a:lnTo>
                    <a:pt x="430812" y="1345687"/>
                  </a:lnTo>
                  <a:lnTo>
                    <a:pt x="523271" y="1226341"/>
                  </a:lnTo>
                  <a:lnTo>
                    <a:pt x="563191" y="1175111"/>
                  </a:lnTo>
                  <a:lnTo>
                    <a:pt x="599748" y="1128988"/>
                  </a:lnTo>
                  <a:lnTo>
                    <a:pt x="633573" y="1087583"/>
                  </a:lnTo>
                  <a:lnTo>
                    <a:pt x="665299" y="1050505"/>
                  </a:lnTo>
                  <a:lnTo>
                    <a:pt x="695558" y="1017363"/>
                  </a:lnTo>
                  <a:lnTo>
                    <a:pt x="724983" y="987767"/>
                  </a:lnTo>
                  <a:lnTo>
                    <a:pt x="754205" y="961326"/>
                  </a:lnTo>
                  <a:lnTo>
                    <a:pt x="814571" y="916352"/>
                  </a:lnTo>
                  <a:lnTo>
                    <a:pt x="881714" y="879315"/>
                  </a:lnTo>
                  <a:lnTo>
                    <a:pt x="932987" y="856342"/>
                  </a:lnTo>
                  <a:lnTo>
                    <a:pt x="1008321" y="824318"/>
                  </a:lnTo>
                  <a:lnTo>
                    <a:pt x="1053810" y="805374"/>
                  </a:lnTo>
                  <a:lnTo>
                    <a:pt x="1158031" y="762546"/>
                  </a:lnTo>
                  <a:lnTo>
                    <a:pt x="1276708" y="714362"/>
                  </a:lnTo>
                  <a:lnTo>
                    <a:pt x="1405998" y="662301"/>
                  </a:lnTo>
                  <a:lnTo>
                    <a:pt x="1440511" y="656223"/>
                  </a:lnTo>
                  <a:lnTo>
                    <a:pt x="1478577" y="656457"/>
                  </a:lnTo>
                  <a:lnTo>
                    <a:pt x="1515281" y="653377"/>
                  </a:lnTo>
                  <a:lnTo>
                    <a:pt x="1545706" y="637356"/>
                  </a:lnTo>
                  <a:lnTo>
                    <a:pt x="1564937" y="598768"/>
                  </a:lnTo>
                  <a:lnTo>
                    <a:pt x="1929617" y="454208"/>
                  </a:lnTo>
                  <a:lnTo>
                    <a:pt x="2300628" y="308666"/>
                  </a:lnTo>
                  <a:lnTo>
                    <a:pt x="2354116" y="287220"/>
                  </a:lnTo>
                  <a:lnTo>
                    <a:pt x="2380938" y="276250"/>
                  </a:lnTo>
                  <a:lnTo>
                    <a:pt x="2417798" y="272381"/>
                  </a:lnTo>
                  <a:lnTo>
                    <a:pt x="2457219" y="274861"/>
                  </a:lnTo>
                  <a:lnTo>
                    <a:pt x="2491489" y="264272"/>
                  </a:lnTo>
                  <a:lnTo>
                    <a:pt x="2512893" y="221194"/>
                  </a:lnTo>
                  <a:lnTo>
                    <a:pt x="2628582" y="172448"/>
                  </a:lnTo>
                  <a:lnTo>
                    <a:pt x="2685361" y="148790"/>
                  </a:lnTo>
                  <a:lnTo>
                    <a:pt x="2741146" y="125955"/>
                  </a:lnTo>
                  <a:lnTo>
                    <a:pt x="2795725" y="104203"/>
                  </a:lnTo>
                  <a:lnTo>
                    <a:pt x="2848888" y="83793"/>
                  </a:lnTo>
                  <a:lnTo>
                    <a:pt x="2900421" y="64985"/>
                  </a:lnTo>
                  <a:lnTo>
                    <a:pt x="2950114" y="48038"/>
                  </a:lnTo>
                  <a:lnTo>
                    <a:pt x="2997753" y="33214"/>
                  </a:lnTo>
                  <a:lnTo>
                    <a:pt x="3043128" y="20770"/>
                  </a:lnTo>
                  <a:lnTo>
                    <a:pt x="3086026" y="10967"/>
                  </a:lnTo>
                  <a:lnTo>
                    <a:pt x="3126235" y="4064"/>
                  </a:lnTo>
                  <a:lnTo>
                    <a:pt x="3197740" y="0"/>
                  </a:lnTo>
                  <a:lnTo>
                    <a:pt x="3228611" y="3357"/>
                  </a:lnTo>
                  <a:lnTo>
                    <a:pt x="3361344" y="59094"/>
                  </a:lnTo>
                  <a:lnTo>
                    <a:pt x="3472645" y="148979"/>
                  </a:lnTo>
                  <a:lnTo>
                    <a:pt x="3549192" y="232569"/>
                  </a:lnTo>
                  <a:lnTo>
                    <a:pt x="3577668" y="269420"/>
                  </a:lnTo>
                  <a:lnTo>
                    <a:pt x="2845908" y="1261333"/>
                  </a:lnTo>
                  <a:lnTo>
                    <a:pt x="4107957" y="2021831"/>
                  </a:lnTo>
                  <a:lnTo>
                    <a:pt x="4108455" y="2074017"/>
                  </a:lnTo>
                  <a:lnTo>
                    <a:pt x="4109284" y="2215144"/>
                  </a:lnTo>
                  <a:lnTo>
                    <a:pt x="4109450" y="2422067"/>
                  </a:lnTo>
                  <a:lnTo>
                    <a:pt x="4107957" y="2671640"/>
                  </a:lnTo>
                  <a:lnTo>
                    <a:pt x="4107186" y="2747673"/>
                  </a:lnTo>
                  <a:lnTo>
                    <a:pt x="4106062" y="2814408"/>
                  </a:lnTo>
                  <a:lnTo>
                    <a:pt x="4103925" y="2872732"/>
                  </a:lnTo>
                  <a:lnTo>
                    <a:pt x="4100114" y="2923536"/>
                  </a:lnTo>
                  <a:lnTo>
                    <a:pt x="4093966" y="2967708"/>
                  </a:lnTo>
                  <a:lnTo>
                    <a:pt x="4084821" y="3006137"/>
                  </a:lnTo>
                  <a:lnTo>
                    <a:pt x="4054892" y="3069324"/>
                  </a:lnTo>
                  <a:lnTo>
                    <a:pt x="4005036" y="3120211"/>
                  </a:lnTo>
                  <a:lnTo>
                    <a:pt x="3970982" y="3143264"/>
                  </a:lnTo>
                  <a:lnTo>
                    <a:pt x="3929961" y="3165909"/>
                  </a:lnTo>
                  <a:lnTo>
                    <a:pt x="3881313" y="3189035"/>
                  </a:lnTo>
                  <a:lnTo>
                    <a:pt x="3837869" y="3207908"/>
                  </a:lnTo>
                  <a:lnTo>
                    <a:pt x="3784175" y="3230172"/>
                  </a:lnTo>
                  <a:lnTo>
                    <a:pt x="3721047" y="3255570"/>
                  </a:lnTo>
                  <a:lnTo>
                    <a:pt x="3649301" y="3283840"/>
                  </a:lnTo>
                  <a:lnTo>
                    <a:pt x="3569753" y="3314725"/>
                  </a:lnTo>
                  <a:lnTo>
                    <a:pt x="3437584" y="3365385"/>
                  </a:lnTo>
                  <a:lnTo>
                    <a:pt x="2580810" y="3688895"/>
                  </a:lnTo>
                  <a:lnTo>
                    <a:pt x="2412995" y="3752773"/>
                  </a:lnTo>
                  <a:lnTo>
                    <a:pt x="2249644" y="3815528"/>
                  </a:lnTo>
                  <a:lnTo>
                    <a:pt x="2091235" y="3876706"/>
                  </a:lnTo>
                  <a:lnTo>
                    <a:pt x="1996992" y="3912411"/>
                  </a:lnTo>
                  <a:lnTo>
                    <a:pt x="1913107" y="3943404"/>
                  </a:lnTo>
                  <a:lnTo>
                    <a:pt x="1838757" y="3969932"/>
                  </a:lnTo>
                  <a:lnTo>
                    <a:pt x="1773116" y="3992239"/>
                  </a:lnTo>
                  <a:lnTo>
                    <a:pt x="1715361" y="4010571"/>
                  </a:lnTo>
                  <a:lnTo>
                    <a:pt x="1664668" y="4025171"/>
                  </a:lnTo>
                  <a:lnTo>
                    <a:pt x="1620211" y="4036286"/>
                  </a:lnTo>
                  <a:lnTo>
                    <a:pt x="1581168" y="4044161"/>
                  </a:lnTo>
                  <a:lnTo>
                    <a:pt x="1546714" y="4049039"/>
                  </a:lnTo>
                  <a:lnTo>
                    <a:pt x="1516024" y="4051167"/>
                  </a:lnTo>
                  <a:close/>
                </a:path>
              </a:pathLst>
            </a:custGeom>
            <a:solidFill>
              <a:srgbClr val="ECD5C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13840307" y="4021147"/>
              <a:ext cx="3547110" cy="2127250"/>
            </a:xfrm>
            <a:custGeom>
              <a:avLst/>
              <a:gdLst/>
              <a:ahLst/>
              <a:cxnLst/>
              <a:rect l="l" t="t" r="r" b="b"/>
              <a:pathLst>
                <a:path w="3547109" h="2127250" extrusionOk="0">
                  <a:moveTo>
                    <a:pt x="31014" y="1735787"/>
                  </a:moveTo>
                  <a:lnTo>
                    <a:pt x="347236" y="1353296"/>
                  </a:lnTo>
                  <a:lnTo>
                    <a:pt x="567884" y="1088979"/>
                  </a:lnTo>
                  <a:lnTo>
                    <a:pt x="674996" y="965990"/>
                  </a:lnTo>
                  <a:lnTo>
                    <a:pt x="2988246" y="0"/>
                  </a:lnTo>
                  <a:lnTo>
                    <a:pt x="2446691" y="704059"/>
                  </a:lnTo>
                  <a:lnTo>
                    <a:pt x="2344429" y="835222"/>
                  </a:lnTo>
                  <a:lnTo>
                    <a:pt x="31014" y="1735787"/>
                  </a:lnTo>
                  <a:close/>
                </a:path>
                <a:path w="3547109" h="2127250" extrusionOk="0">
                  <a:moveTo>
                    <a:pt x="822458" y="2127058"/>
                  </a:moveTo>
                  <a:lnTo>
                    <a:pt x="327420" y="2088096"/>
                  </a:lnTo>
                  <a:lnTo>
                    <a:pt x="53693" y="1930091"/>
                  </a:lnTo>
                  <a:lnTo>
                    <a:pt x="0" y="1897498"/>
                  </a:lnTo>
                  <a:lnTo>
                    <a:pt x="2378" y="1896038"/>
                  </a:lnTo>
                  <a:lnTo>
                    <a:pt x="40565" y="1879575"/>
                  </a:lnTo>
                  <a:lnTo>
                    <a:pt x="120793" y="1846762"/>
                  </a:lnTo>
                  <a:lnTo>
                    <a:pt x="2401246" y="945430"/>
                  </a:lnTo>
                  <a:lnTo>
                    <a:pt x="2404977" y="944017"/>
                  </a:lnTo>
                  <a:lnTo>
                    <a:pt x="2590677" y="1046702"/>
                  </a:lnTo>
                  <a:lnTo>
                    <a:pt x="3546588" y="1617198"/>
                  </a:lnTo>
                  <a:lnTo>
                    <a:pt x="2773777" y="1915274"/>
                  </a:lnTo>
                  <a:lnTo>
                    <a:pt x="2429132" y="1964266"/>
                  </a:lnTo>
                  <a:lnTo>
                    <a:pt x="1650861" y="2060321"/>
                  </a:lnTo>
                  <a:lnTo>
                    <a:pt x="822458" y="2127058"/>
                  </a:lnTo>
                  <a:close/>
                </a:path>
              </a:pathLst>
            </a:custGeom>
            <a:solidFill>
              <a:srgbClr val="3F322A">
                <a:alpha val="24705"/>
              </a:srgbClr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14334645" y="5906316"/>
              <a:ext cx="980440" cy="439420"/>
            </a:xfrm>
            <a:custGeom>
              <a:avLst/>
              <a:gdLst/>
              <a:ahLst/>
              <a:cxnLst/>
              <a:rect l="l" t="t" r="r" b="b"/>
              <a:pathLst>
                <a:path w="980440" h="439420" extrusionOk="0">
                  <a:moveTo>
                    <a:pt x="244963" y="439185"/>
                  </a:moveTo>
                  <a:lnTo>
                    <a:pt x="213399" y="435331"/>
                  </a:lnTo>
                  <a:lnTo>
                    <a:pt x="0" y="304974"/>
                  </a:lnTo>
                  <a:lnTo>
                    <a:pt x="28672" y="287132"/>
                  </a:lnTo>
                  <a:lnTo>
                    <a:pt x="96416" y="247295"/>
                  </a:lnTo>
                  <a:lnTo>
                    <a:pt x="175821" y="205991"/>
                  </a:lnTo>
                  <a:lnTo>
                    <a:pt x="239477" y="183752"/>
                  </a:lnTo>
                  <a:lnTo>
                    <a:pt x="256561" y="179897"/>
                  </a:lnTo>
                  <a:lnTo>
                    <a:pt x="283587" y="171744"/>
                  </a:lnTo>
                  <a:lnTo>
                    <a:pt x="319251" y="160010"/>
                  </a:lnTo>
                  <a:lnTo>
                    <a:pt x="465012" y="110506"/>
                  </a:lnTo>
                  <a:lnTo>
                    <a:pt x="522170" y="91630"/>
                  </a:lnTo>
                  <a:lnTo>
                    <a:pt x="581438" y="72765"/>
                  </a:lnTo>
                  <a:lnTo>
                    <a:pt x="641510" y="54628"/>
                  </a:lnTo>
                  <a:lnTo>
                    <a:pt x="701080" y="37938"/>
                  </a:lnTo>
                  <a:lnTo>
                    <a:pt x="758843" y="23411"/>
                  </a:lnTo>
                  <a:lnTo>
                    <a:pt x="813494" y="11767"/>
                  </a:lnTo>
                  <a:lnTo>
                    <a:pt x="863726" y="3724"/>
                  </a:lnTo>
                  <a:lnTo>
                    <a:pt x="908234" y="0"/>
                  </a:lnTo>
                  <a:lnTo>
                    <a:pt x="945713" y="1312"/>
                  </a:lnTo>
                  <a:lnTo>
                    <a:pt x="974857" y="8379"/>
                  </a:lnTo>
                  <a:lnTo>
                    <a:pt x="979875" y="160133"/>
                  </a:lnTo>
                  <a:lnTo>
                    <a:pt x="956174" y="172188"/>
                  </a:lnTo>
                  <a:lnTo>
                    <a:pt x="892009" y="203999"/>
                  </a:lnTo>
                  <a:lnTo>
                    <a:pt x="848032" y="225245"/>
                  </a:lnTo>
                  <a:lnTo>
                    <a:pt x="797874" y="248949"/>
                  </a:lnTo>
                  <a:lnTo>
                    <a:pt x="742848" y="274283"/>
                  </a:lnTo>
                  <a:lnTo>
                    <a:pt x="684264" y="300421"/>
                  </a:lnTo>
                  <a:lnTo>
                    <a:pt x="623436" y="326535"/>
                  </a:lnTo>
                  <a:lnTo>
                    <a:pt x="561674" y="351798"/>
                  </a:lnTo>
                  <a:lnTo>
                    <a:pt x="500290" y="375383"/>
                  </a:lnTo>
                  <a:lnTo>
                    <a:pt x="440597" y="396462"/>
                  </a:lnTo>
                  <a:lnTo>
                    <a:pt x="383906" y="414209"/>
                  </a:lnTo>
                  <a:lnTo>
                    <a:pt x="331529" y="427797"/>
                  </a:lnTo>
                  <a:lnTo>
                    <a:pt x="284777" y="436398"/>
                  </a:lnTo>
                  <a:lnTo>
                    <a:pt x="244963" y="439185"/>
                  </a:lnTo>
                  <a:close/>
                </a:path>
              </a:pathLst>
            </a:custGeom>
            <a:solidFill>
              <a:srgbClr val="F94E4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14365496" y="5606086"/>
              <a:ext cx="1085850" cy="616585"/>
            </a:xfrm>
            <a:custGeom>
              <a:avLst/>
              <a:gdLst/>
              <a:ahLst/>
              <a:cxnLst/>
              <a:rect l="l" t="t" r="r" b="b"/>
              <a:pathLst>
                <a:path w="1085850" h="616585" extrusionOk="0">
                  <a:moveTo>
                    <a:pt x="1039796" y="359263"/>
                  </a:moveTo>
                  <a:lnTo>
                    <a:pt x="1020753" y="358545"/>
                  </a:lnTo>
                  <a:lnTo>
                    <a:pt x="1012946" y="356423"/>
                  </a:lnTo>
                  <a:lnTo>
                    <a:pt x="1021502" y="0"/>
                  </a:lnTo>
                  <a:lnTo>
                    <a:pt x="1034971" y="43011"/>
                  </a:lnTo>
                  <a:lnTo>
                    <a:pt x="1062738" y="141579"/>
                  </a:lnTo>
                  <a:lnTo>
                    <a:pt x="1085847" y="250008"/>
                  </a:lnTo>
                  <a:lnTo>
                    <a:pt x="1085341" y="322600"/>
                  </a:lnTo>
                  <a:lnTo>
                    <a:pt x="1063513" y="350105"/>
                  </a:lnTo>
                  <a:lnTo>
                    <a:pt x="1039796" y="359263"/>
                  </a:lnTo>
                  <a:close/>
                </a:path>
                <a:path w="1085850" h="616585" extrusionOk="0">
                  <a:moveTo>
                    <a:pt x="41107" y="615618"/>
                  </a:moveTo>
                  <a:lnTo>
                    <a:pt x="93320" y="604124"/>
                  </a:lnTo>
                  <a:lnTo>
                    <a:pt x="147466" y="580589"/>
                  </a:lnTo>
                  <a:lnTo>
                    <a:pt x="187814" y="545210"/>
                  </a:lnTo>
                  <a:lnTo>
                    <a:pt x="192997" y="572779"/>
                  </a:lnTo>
                  <a:lnTo>
                    <a:pt x="180067" y="581387"/>
                  </a:lnTo>
                  <a:lnTo>
                    <a:pt x="142434" y="599361"/>
                  </a:lnTo>
                  <a:lnTo>
                    <a:pt x="81833" y="614928"/>
                  </a:lnTo>
                  <a:lnTo>
                    <a:pt x="41107" y="615618"/>
                  </a:lnTo>
                  <a:close/>
                </a:path>
                <a:path w="1085850" h="616585" extrusionOk="0">
                  <a:moveTo>
                    <a:pt x="0" y="616314"/>
                  </a:moveTo>
                  <a:lnTo>
                    <a:pt x="41107" y="615618"/>
                  </a:lnTo>
                  <a:lnTo>
                    <a:pt x="39468" y="615978"/>
                  </a:lnTo>
                  <a:lnTo>
                    <a:pt x="0" y="616314"/>
                  </a:lnTo>
                  <a:close/>
                </a:path>
                <a:path w="1085850" h="616585" extrusionOk="0">
                  <a:moveTo>
                    <a:pt x="417117" y="531796"/>
                  </a:moveTo>
                  <a:lnTo>
                    <a:pt x="333304" y="531796"/>
                  </a:lnTo>
                  <a:lnTo>
                    <a:pt x="381263" y="529548"/>
                  </a:lnTo>
                  <a:lnTo>
                    <a:pt x="431382" y="521144"/>
                  </a:lnTo>
                  <a:lnTo>
                    <a:pt x="481135" y="505726"/>
                  </a:lnTo>
                  <a:lnTo>
                    <a:pt x="527998" y="482432"/>
                  </a:lnTo>
                  <a:lnTo>
                    <a:pt x="569448" y="450405"/>
                  </a:lnTo>
                  <a:lnTo>
                    <a:pt x="577592" y="479950"/>
                  </a:lnTo>
                  <a:lnTo>
                    <a:pt x="550231" y="494401"/>
                  </a:lnTo>
                  <a:lnTo>
                    <a:pt x="477659" y="521931"/>
                  </a:lnTo>
                  <a:lnTo>
                    <a:pt x="417117" y="531796"/>
                  </a:lnTo>
                  <a:close/>
                </a:path>
                <a:path w="1085850" h="616585" extrusionOk="0">
                  <a:moveTo>
                    <a:pt x="319478" y="530822"/>
                  </a:moveTo>
                  <a:lnTo>
                    <a:pt x="290026" y="528747"/>
                  </a:lnTo>
                  <a:lnTo>
                    <a:pt x="253956" y="521262"/>
                  </a:lnTo>
                  <a:lnTo>
                    <a:pt x="319478" y="530822"/>
                  </a:lnTo>
                  <a:close/>
                </a:path>
                <a:path w="1085850" h="616585" extrusionOk="0">
                  <a:moveTo>
                    <a:pt x="374145" y="538798"/>
                  </a:moveTo>
                  <a:lnTo>
                    <a:pt x="319478" y="530822"/>
                  </a:lnTo>
                  <a:lnTo>
                    <a:pt x="333304" y="531796"/>
                  </a:lnTo>
                  <a:lnTo>
                    <a:pt x="417117" y="531796"/>
                  </a:lnTo>
                  <a:lnTo>
                    <a:pt x="374145" y="538798"/>
                  </a:lnTo>
                  <a:close/>
                </a:path>
                <a:path w="1085850" h="616585" extrusionOk="0">
                  <a:moveTo>
                    <a:pt x="645918" y="417281"/>
                  </a:moveTo>
                  <a:lnTo>
                    <a:pt x="577592" y="409916"/>
                  </a:lnTo>
                  <a:lnTo>
                    <a:pt x="573397" y="379795"/>
                  </a:lnTo>
                  <a:lnTo>
                    <a:pt x="589579" y="385595"/>
                  </a:lnTo>
                  <a:lnTo>
                    <a:pt x="634552" y="396440"/>
                  </a:lnTo>
                  <a:lnTo>
                    <a:pt x="702955" y="402501"/>
                  </a:lnTo>
                  <a:lnTo>
                    <a:pt x="754622" y="402501"/>
                  </a:lnTo>
                  <a:lnTo>
                    <a:pt x="714823" y="410698"/>
                  </a:lnTo>
                  <a:lnTo>
                    <a:pt x="645918" y="417281"/>
                  </a:lnTo>
                  <a:close/>
                </a:path>
                <a:path w="1085850" h="616585" extrusionOk="0">
                  <a:moveTo>
                    <a:pt x="754622" y="402501"/>
                  </a:moveTo>
                  <a:lnTo>
                    <a:pt x="702955" y="402501"/>
                  </a:lnTo>
                  <a:lnTo>
                    <a:pt x="789428" y="393950"/>
                  </a:lnTo>
                  <a:lnTo>
                    <a:pt x="768071" y="399732"/>
                  </a:lnTo>
                  <a:lnTo>
                    <a:pt x="754622" y="402501"/>
                  </a:lnTo>
                  <a:close/>
                </a:path>
              </a:pathLst>
            </a:custGeom>
            <a:solidFill>
              <a:srgbClr val="3F322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14155799" y="5253654"/>
              <a:ext cx="2158365" cy="972185"/>
            </a:xfrm>
            <a:custGeom>
              <a:avLst/>
              <a:gdLst/>
              <a:ahLst/>
              <a:cxnLst/>
              <a:rect l="l" t="t" r="r" b="b"/>
              <a:pathLst>
                <a:path w="2158365" h="972185" extrusionOk="0">
                  <a:moveTo>
                    <a:pt x="1150870" y="563274"/>
                  </a:moveTo>
                  <a:lnTo>
                    <a:pt x="753313" y="563274"/>
                  </a:lnTo>
                  <a:lnTo>
                    <a:pt x="745827" y="475135"/>
                  </a:lnTo>
                  <a:lnTo>
                    <a:pt x="774323" y="443374"/>
                  </a:lnTo>
                  <a:lnTo>
                    <a:pt x="810034" y="417784"/>
                  </a:lnTo>
                  <a:lnTo>
                    <a:pt x="851228" y="398474"/>
                  </a:lnTo>
                  <a:lnTo>
                    <a:pt x="896172" y="385552"/>
                  </a:lnTo>
                  <a:lnTo>
                    <a:pt x="943133" y="379126"/>
                  </a:lnTo>
                  <a:lnTo>
                    <a:pt x="990378" y="379305"/>
                  </a:lnTo>
                  <a:lnTo>
                    <a:pt x="1036173" y="386196"/>
                  </a:lnTo>
                  <a:lnTo>
                    <a:pt x="1078786" y="399907"/>
                  </a:lnTo>
                  <a:lnTo>
                    <a:pt x="1116484" y="420547"/>
                  </a:lnTo>
                  <a:lnTo>
                    <a:pt x="1147534" y="448224"/>
                  </a:lnTo>
                  <a:lnTo>
                    <a:pt x="1150870" y="563274"/>
                  </a:lnTo>
                  <a:close/>
                </a:path>
                <a:path w="2158365" h="972185" extrusionOk="0">
                  <a:moveTo>
                    <a:pt x="1111346" y="687952"/>
                  </a:moveTo>
                  <a:lnTo>
                    <a:pt x="378590" y="687952"/>
                  </a:lnTo>
                  <a:lnTo>
                    <a:pt x="373571" y="617507"/>
                  </a:lnTo>
                  <a:lnTo>
                    <a:pt x="401829" y="578603"/>
                  </a:lnTo>
                  <a:lnTo>
                    <a:pt x="435770" y="547794"/>
                  </a:lnTo>
                  <a:lnTo>
                    <a:pt x="474072" y="524834"/>
                  </a:lnTo>
                  <a:lnTo>
                    <a:pt x="515415" y="509478"/>
                  </a:lnTo>
                  <a:lnTo>
                    <a:pt x="558476" y="501480"/>
                  </a:lnTo>
                  <a:lnTo>
                    <a:pt x="601934" y="500595"/>
                  </a:lnTo>
                  <a:lnTo>
                    <a:pt x="644468" y="506577"/>
                  </a:lnTo>
                  <a:lnTo>
                    <a:pt x="684757" y="519181"/>
                  </a:lnTo>
                  <a:lnTo>
                    <a:pt x="721479" y="538162"/>
                  </a:lnTo>
                  <a:lnTo>
                    <a:pt x="753313" y="563274"/>
                  </a:lnTo>
                  <a:lnTo>
                    <a:pt x="1150870" y="563274"/>
                  </a:lnTo>
                  <a:lnTo>
                    <a:pt x="1153704" y="661042"/>
                  </a:lnTo>
                  <a:lnTo>
                    <a:pt x="1111346" y="687952"/>
                  </a:lnTo>
                  <a:close/>
                </a:path>
                <a:path w="2158365" h="972185" extrusionOk="0">
                  <a:moveTo>
                    <a:pt x="235323" y="971668"/>
                  </a:moveTo>
                  <a:lnTo>
                    <a:pt x="193094" y="964186"/>
                  </a:lnTo>
                  <a:lnTo>
                    <a:pt x="11846" y="855507"/>
                  </a:lnTo>
                  <a:lnTo>
                    <a:pt x="5429" y="788312"/>
                  </a:lnTo>
                  <a:lnTo>
                    <a:pt x="1295" y="735589"/>
                  </a:lnTo>
                  <a:lnTo>
                    <a:pt x="0" y="697910"/>
                  </a:lnTo>
                  <a:lnTo>
                    <a:pt x="25027" y="670096"/>
                  </a:lnTo>
                  <a:lnTo>
                    <a:pt x="56313" y="646533"/>
                  </a:lnTo>
                  <a:lnTo>
                    <a:pt x="92581" y="627861"/>
                  </a:lnTo>
                  <a:lnTo>
                    <a:pt x="132552" y="614721"/>
                  </a:lnTo>
                  <a:lnTo>
                    <a:pt x="174949" y="607755"/>
                  </a:lnTo>
                  <a:lnTo>
                    <a:pt x="218494" y="607602"/>
                  </a:lnTo>
                  <a:lnTo>
                    <a:pt x="261908" y="614905"/>
                  </a:lnTo>
                  <a:lnTo>
                    <a:pt x="303914" y="630304"/>
                  </a:lnTo>
                  <a:lnTo>
                    <a:pt x="343234" y="654439"/>
                  </a:lnTo>
                  <a:lnTo>
                    <a:pt x="378590" y="687952"/>
                  </a:lnTo>
                  <a:lnTo>
                    <a:pt x="1111346" y="687952"/>
                  </a:lnTo>
                  <a:lnTo>
                    <a:pt x="1034870" y="736539"/>
                  </a:lnTo>
                  <a:lnTo>
                    <a:pt x="1026637" y="737823"/>
                  </a:lnTo>
                  <a:lnTo>
                    <a:pt x="773880" y="737823"/>
                  </a:lnTo>
                  <a:lnTo>
                    <a:pt x="773880" y="812713"/>
                  </a:lnTo>
                  <a:lnTo>
                    <a:pt x="700338" y="846948"/>
                  </a:lnTo>
                  <a:lnTo>
                    <a:pt x="399732" y="846948"/>
                  </a:lnTo>
                  <a:lnTo>
                    <a:pt x="400637" y="914678"/>
                  </a:lnTo>
                  <a:lnTo>
                    <a:pt x="304761" y="961373"/>
                  </a:lnTo>
                  <a:lnTo>
                    <a:pt x="235323" y="971668"/>
                  </a:lnTo>
                  <a:close/>
                </a:path>
                <a:path w="2158365" h="972185" extrusionOk="0">
                  <a:moveTo>
                    <a:pt x="910915" y="755877"/>
                  </a:moveTo>
                  <a:lnTo>
                    <a:pt x="813399" y="746993"/>
                  </a:lnTo>
                  <a:lnTo>
                    <a:pt x="773880" y="737823"/>
                  </a:lnTo>
                  <a:lnTo>
                    <a:pt x="1026637" y="737823"/>
                  </a:lnTo>
                  <a:lnTo>
                    <a:pt x="910915" y="755877"/>
                  </a:lnTo>
                  <a:close/>
                </a:path>
                <a:path w="2158365" h="972185" extrusionOk="0">
                  <a:moveTo>
                    <a:pt x="512211" y="883991"/>
                  </a:moveTo>
                  <a:lnTo>
                    <a:pt x="430220" y="861909"/>
                  </a:lnTo>
                  <a:lnTo>
                    <a:pt x="399732" y="846948"/>
                  </a:lnTo>
                  <a:lnTo>
                    <a:pt x="700338" y="846948"/>
                  </a:lnTo>
                  <a:lnTo>
                    <a:pt x="631500" y="878993"/>
                  </a:lnTo>
                  <a:lnTo>
                    <a:pt x="512211" y="883991"/>
                  </a:lnTo>
                  <a:close/>
                </a:path>
                <a:path w="2158365" h="972185" extrusionOk="0">
                  <a:moveTo>
                    <a:pt x="1241071" y="693054"/>
                  </a:moveTo>
                  <a:lnTo>
                    <a:pt x="1238916" y="626332"/>
                  </a:lnTo>
                  <a:lnTo>
                    <a:pt x="1234439" y="477943"/>
                  </a:lnTo>
                  <a:lnTo>
                    <a:pt x="1230625" y="325558"/>
                  </a:lnTo>
                  <a:lnTo>
                    <a:pt x="1230459" y="246845"/>
                  </a:lnTo>
                  <a:lnTo>
                    <a:pt x="1246393" y="234303"/>
                  </a:lnTo>
                  <a:lnTo>
                    <a:pt x="1286315" y="214490"/>
                  </a:lnTo>
                  <a:lnTo>
                    <a:pt x="1342383" y="190153"/>
                  </a:lnTo>
                  <a:lnTo>
                    <a:pt x="1406756" y="164035"/>
                  </a:lnTo>
                  <a:lnTo>
                    <a:pt x="1471591" y="138882"/>
                  </a:lnTo>
                  <a:lnTo>
                    <a:pt x="1529048" y="117438"/>
                  </a:lnTo>
                  <a:lnTo>
                    <a:pt x="1571283" y="102447"/>
                  </a:lnTo>
                  <a:lnTo>
                    <a:pt x="1590457" y="96655"/>
                  </a:lnTo>
                  <a:lnTo>
                    <a:pt x="1600108" y="184991"/>
                  </a:lnTo>
                  <a:lnTo>
                    <a:pt x="1608185" y="380052"/>
                  </a:lnTo>
                  <a:lnTo>
                    <a:pt x="1613733" y="575252"/>
                  </a:lnTo>
                  <a:lnTo>
                    <a:pt x="1615795" y="664004"/>
                  </a:lnTo>
                  <a:lnTo>
                    <a:pt x="1241071" y="693054"/>
                  </a:lnTo>
                  <a:close/>
                </a:path>
                <a:path w="2158365" h="972185" extrusionOk="0">
                  <a:moveTo>
                    <a:pt x="1772265" y="947514"/>
                  </a:moveTo>
                  <a:lnTo>
                    <a:pt x="1684487" y="857235"/>
                  </a:lnTo>
                  <a:lnTo>
                    <a:pt x="1680373" y="771238"/>
                  </a:lnTo>
                  <a:lnTo>
                    <a:pt x="1672116" y="575762"/>
                  </a:lnTo>
                  <a:lnTo>
                    <a:pt x="1665850" y="364578"/>
                  </a:lnTo>
                  <a:lnTo>
                    <a:pt x="1667705" y="231456"/>
                  </a:lnTo>
                  <a:lnTo>
                    <a:pt x="1678370" y="187605"/>
                  </a:lnTo>
                  <a:lnTo>
                    <a:pt x="1696620" y="148589"/>
                  </a:lnTo>
                  <a:lnTo>
                    <a:pt x="1721392" y="114322"/>
                  </a:lnTo>
                  <a:lnTo>
                    <a:pt x="1751624" y="84715"/>
                  </a:lnTo>
                  <a:lnTo>
                    <a:pt x="1786254" y="59679"/>
                  </a:lnTo>
                  <a:lnTo>
                    <a:pt x="1824220" y="39128"/>
                  </a:lnTo>
                  <a:lnTo>
                    <a:pt x="1864457" y="22972"/>
                  </a:lnTo>
                  <a:lnTo>
                    <a:pt x="1905905" y="11124"/>
                  </a:lnTo>
                  <a:lnTo>
                    <a:pt x="1947501" y="3496"/>
                  </a:lnTo>
                  <a:lnTo>
                    <a:pt x="1988183" y="0"/>
                  </a:lnTo>
                  <a:lnTo>
                    <a:pt x="2026887" y="547"/>
                  </a:lnTo>
                  <a:lnTo>
                    <a:pt x="2094114" y="13420"/>
                  </a:lnTo>
                  <a:lnTo>
                    <a:pt x="2140683" y="41412"/>
                  </a:lnTo>
                  <a:lnTo>
                    <a:pt x="2158095" y="83817"/>
                  </a:lnTo>
                  <a:lnTo>
                    <a:pt x="2158095" y="407487"/>
                  </a:lnTo>
                  <a:lnTo>
                    <a:pt x="1890235" y="902004"/>
                  </a:lnTo>
                  <a:lnTo>
                    <a:pt x="1772265" y="947514"/>
                  </a:lnTo>
                  <a:close/>
                </a:path>
              </a:pathLst>
            </a:custGeom>
            <a:solidFill>
              <a:srgbClr val="ECD5C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14534388" y="5500253"/>
              <a:ext cx="1562100" cy="842010"/>
            </a:xfrm>
            <a:custGeom>
              <a:avLst/>
              <a:gdLst/>
              <a:ahLst/>
              <a:cxnLst/>
              <a:rect l="l" t="t" r="r" b="b"/>
              <a:pathLst>
                <a:path w="1562100" h="842010" extrusionOk="0">
                  <a:moveTo>
                    <a:pt x="964368" y="111356"/>
                  </a:moveTo>
                  <a:lnTo>
                    <a:pt x="936184" y="104455"/>
                  </a:lnTo>
                  <a:lnTo>
                    <a:pt x="921219" y="64355"/>
                  </a:lnTo>
                  <a:lnTo>
                    <a:pt x="1003815" y="64355"/>
                  </a:lnTo>
                  <a:lnTo>
                    <a:pt x="991627" y="94757"/>
                  </a:lnTo>
                  <a:lnTo>
                    <a:pt x="964368" y="111356"/>
                  </a:lnTo>
                  <a:close/>
                </a:path>
                <a:path w="1562100" h="842010" extrusionOk="0">
                  <a:moveTo>
                    <a:pt x="1125045" y="39532"/>
                  </a:moveTo>
                  <a:lnTo>
                    <a:pt x="1099916" y="31420"/>
                  </a:lnTo>
                  <a:lnTo>
                    <a:pt x="1087151" y="6172"/>
                  </a:lnTo>
                  <a:lnTo>
                    <a:pt x="1171145" y="0"/>
                  </a:lnTo>
                  <a:lnTo>
                    <a:pt x="1152225" y="29422"/>
                  </a:lnTo>
                  <a:lnTo>
                    <a:pt x="1125045" y="39532"/>
                  </a:lnTo>
                  <a:close/>
                </a:path>
                <a:path w="1562100" h="842010" extrusionOk="0">
                  <a:moveTo>
                    <a:pt x="975032" y="259407"/>
                  </a:moveTo>
                  <a:lnTo>
                    <a:pt x="947715" y="250376"/>
                  </a:lnTo>
                  <a:lnTo>
                    <a:pt x="932654" y="216850"/>
                  </a:lnTo>
                  <a:lnTo>
                    <a:pt x="1017718" y="216850"/>
                  </a:lnTo>
                  <a:lnTo>
                    <a:pt x="1002425" y="247159"/>
                  </a:lnTo>
                  <a:lnTo>
                    <a:pt x="975032" y="259407"/>
                  </a:lnTo>
                  <a:close/>
                </a:path>
                <a:path w="1562100" h="842010" extrusionOk="0">
                  <a:moveTo>
                    <a:pt x="1143020" y="197057"/>
                  </a:moveTo>
                  <a:lnTo>
                    <a:pt x="1117393" y="191927"/>
                  </a:lnTo>
                  <a:lnTo>
                    <a:pt x="1105825" y="162123"/>
                  </a:lnTo>
                  <a:lnTo>
                    <a:pt x="1182004" y="148297"/>
                  </a:lnTo>
                  <a:lnTo>
                    <a:pt x="1169095" y="181264"/>
                  </a:lnTo>
                  <a:lnTo>
                    <a:pt x="1143020" y="197057"/>
                  </a:lnTo>
                  <a:close/>
                </a:path>
                <a:path w="1562100" h="842010" extrusionOk="0">
                  <a:moveTo>
                    <a:pt x="31343" y="841970"/>
                  </a:moveTo>
                  <a:lnTo>
                    <a:pt x="24780" y="775173"/>
                  </a:lnTo>
                  <a:lnTo>
                    <a:pt x="14190" y="637927"/>
                  </a:lnTo>
                  <a:lnTo>
                    <a:pt x="4342" y="502549"/>
                  </a:lnTo>
                  <a:lnTo>
                    <a:pt x="0" y="441353"/>
                  </a:lnTo>
                  <a:lnTo>
                    <a:pt x="73957" y="828967"/>
                  </a:lnTo>
                  <a:lnTo>
                    <a:pt x="31343" y="841970"/>
                  </a:lnTo>
                  <a:close/>
                </a:path>
                <a:path w="1562100" h="842010" extrusionOk="0">
                  <a:moveTo>
                    <a:pt x="410180" y="714905"/>
                  </a:moveTo>
                  <a:lnTo>
                    <a:pt x="403889" y="650299"/>
                  </a:lnTo>
                  <a:lnTo>
                    <a:pt x="391814" y="513701"/>
                  </a:lnTo>
                  <a:lnTo>
                    <a:pt x="380078" y="378169"/>
                  </a:lnTo>
                  <a:lnTo>
                    <a:pt x="374805" y="316757"/>
                  </a:lnTo>
                  <a:lnTo>
                    <a:pt x="448845" y="690957"/>
                  </a:lnTo>
                  <a:lnTo>
                    <a:pt x="410180" y="714905"/>
                  </a:lnTo>
                  <a:close/>
                </a:path>
                <a:path w="1562100" h="842010" extrusionOk="0">
                  <a:moveTo>
                    <a:pt x="1387341" y="703219"/>
                  </a:moveTo>
                  <a:lnTo>
                    <a:pt x="1372533" y="601090"/>
                  </a:lnTo>
                  <a:lnTo>
                    <a:pt x="1383370" y="611204"/>
                  </a:lnTo>
                  <a:lnTo>
                    <a:pt x="1414808" y="628062"/>
                  </a:lnTo>
                  <a:lnTo>
                    <a:pt x="1465233" y="631434"/>
                  </a:lnTo>
                  <a:lnTo>
                    <a:pt x="1558062" y="631434"/>
                  </a:lnTo>
                  <a:lnTo>
                    <a:pt x="1561746" y="635901"/>
                  </a:lnTo>
                  <a:lnTo>
                    <a:pt x="1387341" y="703219"/>
                  </a:lnTo>
                  <a:close/>
                </a:path>
                <a:path w="1562100" h="842010" extrusionOk="0">
                  <a:moveTo>
                    <a:pt x="1558062" y="631434"/>
                  </a:moveTo>
                  <a:lnTo>
                    <a:pt x="1465233" y="631434"/>
                  </a:lnTo>
                  <a:lnTo>
                    <a:pt x="1533035" y="601090"/>
                  </a:lnTo>
                  <a:lnTo>
                    <a:pt x="1558062" y="631434"/>
                  </a:lnTo>
                  <a:close/>
                </a:path>
                <a:path w="1562100" h="842010" extrusionOk="0">
                  <a:moveTo>
                    <a:pt x="1548007" y="540931"/>
                  </a:moveTo>
                  <a:lnTo>
                    <a:pt x="1513291" y="540931"/>
                  </a:lnTo>
                  <a:lnTo>
                    <a:pt x="1512045" y="466762"/>
                  </a:lnTo>
                  <a:lnTo>
                    <a:pt x="1508262" y="310811"/>
                  </a:lnTo>
                  <a:lnTo>
                    <a:pt x="1504279" y="156249"/>
                  </a:lnTo>
                  <a:lnTo>
                    <a:pt x="1502432" y="86246"/>
                  </a:lnTo>
                  <a:lnTo>
                    <a:pt x="1548007" y="540931"/>
                  </a:lnTo>
                  <a:close/>
                </a:path>
              </a:pathLst>
            </a:custGeom>
            <a:solidFill>
              <a:srgbClr val="3F322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5455608" y="5448550"/>
              <a:ext cx="1158875" cy="707390"/>
            </a:xfrm>
            <a:custGeom>
              <a:avLst/>
              <a:gdLst/>
              <a:ahLst/>
              <a:cxnLst/>
              <a:rect l="l" t="t" r="r" b="b"/>
              <a:pathLst>
                <a:path w="1158875" h="707389" extrusionOk="0">
                  <a:moveTo>
                    <a:pt x="47354" y="146394"/>
                  </a:moveTo>
                  <a:lnTo>
                    <a:pt x="18459" y="143211"/>
                  </a:lnTo>
                  <a:lnTo>
                    <a:pt x="0" y="116058"/>
                  </a:lnTo>
                  <a:lnTo>
                    <a:pt x="7793" y="79537"/>
                  </a:lnTo>
                  <a:lnTo>
                    <a:pt x="37852" y="62946"/>
                  </a:lnTo>
                  <a:lnTo>
                    <a:pt x="70395" y="69639"/>
                  </a:lnTo>
                  <a:lnTo>
                    <a:pt x="85639" y="102973"/>
                  </a:lnTo>
                  <a:lnTo>
                    <a:pt x="73981" y="131137"/>
                  </a:lnTo>
                  <a:lnTo>
                    <a:pt x="47354" y="146394"/>
                  </a:lnTo>
                  <a:close/>
                </a:path>
                <a:path w="1158875" h="707389" extrusionOk="0">
                  <a:moveTo>
                    <a:pt x="208144" y="79559"/>
                  </a:moveTo>
                  <a:lnTo>
                    <a:pt x="178146" y="72438"/>
                  </a:lnTo>
                  <a:lnTo>
                    <a:pt x="164368" y="48822"/>
                  </a:lnTo>
                  <a:lnTo>
                    <a:pt x="177811" y="13833"/>
                  </a:lnTo>
                  <a:lnTo>
                    <a:pt x="207866" y="0"/>
                  </a:lnTo>
                  <a:lnTo>
                    <a:pt x="238014" y="8293"/>
                  </a:lnTo>
                  <a:lnTo>
                    <a:pt x="251735" y="39687"/>
                  </a:lnTo>
                  <a:lnTo>
                    <a:pt x="238095" y="69028"/>
                  </a:lnTo>
                  <a:lnTo>
                    <a:pt x="208144" y="79559"/>
                  </a:lnTo>
                  <a:close/>
                </a:path>
                <a:path w="1158875" h="707389" extrusionOk="0">
                  <a:moveTo>
                    <a:pt x="63540" y="299475"/>
                  </a:moveTo>
                  <a:lnTo>
                    <a:pt x="32239" y="297708"/>
                  </a:lnTo>
                  <a:lnTo>
                    <a:pt x="11434" y="268552"/>
                  </a:lnTo>
                  <a:lnTo>
                    <a:pt x="18507" y="235399"/>
                  </a:lnTo>
                  <a:lnTo>
                    <a:pt x="46912" y="218063"/>
                  </a:lnTo>
                  <a:lnTo>
                    <a:pt x="79296" y="220293"/>
                  </a:lnTo>
                  <a:lnTo>
                    <a:pt x="98308" y="245838"/>
                  </a:lnTo>
                  <a:lnTo>
                    <a:pt x="90507" y="280102"/>
                  </a:lnTo>
                  <a:lnTo>
                    <a:pt x="63540" y="299475"/>
                  </a:lnTo>
                  <a:close/>
                </a:path>
                <a:path w="1158875" h="707389" extrusionOk="0">
                  <a:moveTo>
                    <a:pt x="224515" y="240438"/>
                  </a:moveTo>
                  <a:lnTo>
                    <a:pt x="198625" y="234372"/>
                  </a:lnTo>
                  <a:lnTo>
                    <a:pt x="184605" y="213825"/>
                  </a:lnTo>
                  <a:lnTo>
                    <a:pt x="192771" y="175871"/>
                  </a:lnTo>
                  <a:lnTo>
                    <a:pt x="219455" y="158378"/>
                  </a:lnTo>
                  <a:lnTo>
                    <a:pt x="247759" y="164432"/>
                  </a:lnTo>
                  <a:lnTo>
                    <a:pt x="260784" y="197119"/>
                  </a:lnTo>
                  <a:lnTo>
                    <a:pt x="249494" y="229020"/>
                  </a:lnTo>
                  <a:lnTo>
                    <a:pt x="224515" y="240438"/>
                  </a:lnTo>
                  <a:close/>
                </a:path>
                <a:path w="1158875" h="707389" extrusionOk="0">
                  <a:moveTo>
                    <a:pt x="56516" y="446455"/>
                  </a:moveTo>
                  <a:lnTo>
                    <a:pt x="41665" y="443763"/>
                  </a:lnTo>
                  <a:lnTo>
                    <a:pt x="35868" y="441949"/>
                  </a:lnTo>
                  <a:lnTo>
                    <a:pt x="31964" y="411431"/>
                  </a:lnTo>
                  <a:lnTo>
                    <a:pt x="41719" y="384137"/>
                  </a:lnTo>
                  <a:lnTo>
                    <a:pt x="63089" y="366471"/>
                  </a:lnTo>
                  <a:lnTo>
                    <a:pt x="94030" y="364838"/>
                  </a:lnTo>
                  <a:lnTo>
                    <a:pt x="118319" y="378584"/>
                  </a:lnTo>
                  <a:lnTo>
                    <a:pt x="124098" y="399135"/>
                  </a:lnTo>
                  <a:lnTo>
                    <a:pt x="115872" y="420828"/>
                  </a:lnTo>
                  <a:lnTo>
                    <a:pt x="98143" y="437999"/>
                  </a:lnTo>
                  <a:lnTo>
                    <a:pt x="76613" y="445907"/>
                  </a:lnTo>
                  <a:lnTo>
                    <a:pt x="56516" y="446455"/>
                  </a:lnTo>
                  <a:close/>
                </a:path>
                <a:path w="1158875" h="707389" extrusionOk="0">
                  <a:moveTo>
                    <a:pt x="276497" y="400555"/>
                  </a:moveTo>
                  <a:lnTo>
                    <a:pt x="222612" y="395041"/>
                  </a:lnTo>
                  <a:lnTo>
                    <a:pt x="211244" y="379713"/>
                  </a:lnTo>
                  <a:lnTo>
                    <a:pt x="208298" y="357720"/>
                  </a:lnTo>
                  <a:lnTo>
                    <a:pt x="217939" y="336529"/>
                  </a:lnTo>
                  <a:lnTo>
                    <a:pt x="244331" y="323608"/>
                  </a:lnTo>
                  <a:lnTo>
                    <a:pt x="271152" y="328664"/>
                  </a:lnTo>
                  <a:lnTo>
                    <a:pt x="282379" y="349799"/>
                  </a:lnTo>
                  <a:lnTo>
                    <a:pt x="282623" y="377075"/>
                  </a:lnTo>
                  <a:lnTo>
                    <a:pt x="276497" y="400555"/>
                  </a:lnTo>
                  <a:close/>
                </a:path>
                <a:path w="1158875" h="707389" extrusionOk="0">
                  <a:moveTo>
                    <a:pt x="590425" y="707025"/>
                  </a:moveTo>
                  <a:lnTo>
                    <a:pt x="587274" y="680176"/>
                  </a:lnTo>
                  <a:lnTo>
                    <a:pt x="584955" y="614936"/>
                  </a:lnTo>
                  <a:lnTo>
                    <a:pt x="594174" y="534265"/>
                  </a:lnTo>
                  <a:lnTo>
                    <a:pt x="625635" y="461125"/>
                  </a:lnTo>
                  <a:lnTo>
                    <a:pt x="667115" y="415093"/>
                  </a:lnTo>
                  <a:lnTo>
                    <a:pt x="729280" y="368241"/>
                  </a:lnTo>
                  <a:lnTo>
                    <a:pt x="754794" y="334800"/>
                  </a:lnTo>
                  <a:lnTo>
                    <a:pt x="761966" y="320196"/>
                  </a:lnTo>
                  <a:lnTo>
                    <a:pt x="767566" y="305554"/>
                  </a:lnTo>
                  <a:lnTo>
                    <a:pt x="771777" y="291113"/>
                  </a:lnTo>
                  <a:lnTo>
                    <a:pt x="774785" y="277111"/>
                  </a:lnTo>
                  <a:lnTo>
                    <a:pt x="782730" y="253491"/>
                  </a:lnTo>
                  <a:lnTo>
                    <a:pt x="793552" y="238997"/>
                  </a:lnTo>
                  <a:lnTo>
                    <a:pt x="803093" y="231710"/>
                  </a:lnTo>
                  <a:lnTo>
                    <a:pt x="807198" y="229708"/>
                  </a:lnTo>
                  <a:lnTo>
                    <a:pt x="917928" y="219504"/>
                  </a:lnTo>
                  <a:lnTo>
                    <a:pt x="921391" y="222691"/>
                  </a:lnTo>
                  <a:lnTo>
                    <a:pt x="929528" y="231488"/>
                  </a:lnTo>
                  <a:lnTo>
                    <a:pt x="938960" y="244744"/>
                  </a:lnTo>
                  <a:lnTo>
                    <a:pt x="946310" y="261310"/>
                  </a:lnTo>
                  <a:lnTo>
                    <a:pt x="953768" y="279995"/>
                  </a:lnTo>
                  <a:lnTo>
                    <a:pt x="966239" y="298395"/>
                  </a:lnTo>
                  <a:lnTo>
                    <a:pt x="984973" y="314834"/>
                  </a:lnTo>
                  <a:lnTo>
                    <a:pt x="1011219" y="327641"/>
                  </a:lnTo>
                  <a:lnTo>
                    <a:pt x="1055652" y="346051"/>
                  </a:lnTo>
                  <a:lnTo>
                    <a:pt x="1092716" y="369554"/>
                  </a:lnTo>
                  <a:lnTo>
                    <a:pt x="1122290" y="399882"/>
                  </a:lnTo>
                  <a:lnTo>
                    <a:pt x="1144250" y="438770"/>
                  </a:lnTo>
                  <a:lnTo>
                    <a:pt x="1158475" y="487953"/>
                  </a:lnTo>
                  <a:lnTo>
                    <a:pt x="590425" y="707025"/>
                  </a:lnTo>
                  <a:close/>
                </a:path>
              </a:pathLst>
            </a:custGeom>
            <a:solidFill>
              <a:srgbClr val="58D8A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15371204" y="5827613"/>
              <a:ext cx="558165" cy="501650"/>
            </a:xfrm>
            <a:custGeom>
              <a:avLst/>
              <a:gdLst/>
              <a:ahLst/>
              <a:cxnLst/>
              <a:rect l="l" t="t" r="r" b="b"/>
              <a:pathLst>
                <a:path w="558165" h="501650" extrusionOk="0">
                  <a:moveTo>
                    <a:pt x="224834" y="501442"/>
                  </a:moveTo>
                  <a:lnTo>
                    <a:pt x="188894" y="460410"/>
                  </a:lnTo>
                  <a:lnTo>
                    <a:pt x="110257" y="365016"/>
                  </a:lnTo>
                  <a:lnTo>
                    <a:pt x="32700" y="256815"/>
                  </a:lnTo>
                  <a:lnTo>
                    <a:pt x="0" y="177361"/>
                  </a:lnTo>
                  <a:lnTo>
                    <a:pt x="3628" y="149298"/>
                  </a:lnTo>
                  <a:lnTo>
                    <a:pt x="27394" y="99127"/>
                  </a:lnTo>
                  <a:lnTo>
                    <a:pt x="94396" y="53965"/>
                  </a:lnTo>
                  <a:lnTo>
                    <a:pt x="152068" y="32165"/>
                  </a:lnTo>
                  <a:lnTo>
                    <a:pt x="230099" y="10300"/>
                  </a:lnTo>
                  <a:lnTo>
                    <a:pt x="295563" y="0"/>
                  </a:lnTo>
                  <a:lnTo>
                    <a:pt x="353192" y="1775"/>
                  </a:lnTo>
                  <a:lnTo>
                    <a:pt x="403142" y="13205"/>
                  </a:lnTo>
                  <a:lnTo>
                    <a:pt x="445565" y="31868"/>
                  </a:lnTo>
                  <a:lnTo>
                    <a:pt x="480617" y="55345"/>
                  </a:lnTo>
                  <a:lnTo>
                    <a:pt x="529224" y="107055"/>
                  </a:lnTo>
                  <a:lnTo>
                    <a:pt x="550198" y="148969"/>
                  </a:lnTo>
                  <a:lnTo>
                    <a:pt x="556028" y="203373"/>
                  </a:lnTo>
                  <a:lnTo>
                    <a:pt x="557787" y="278369"/>
                  </a:lnTo>
                  <a:lnTo>
                    <a:pt x="557416" y="344770"/>
                  </a:lnTo>
                  <a:lnTo>
                    <a:pt x="556861" y="373390"/>
                  </a:lnTo>
                  <a:lnTo>
                    <a:pt x="224834" y="501442"/>
                  </a:lnTo>
                  <a:close/>
                </a:path>
              </a:pathLst>
            </a:custGeom>
            <a:solidFill>
              <a:srgbClr val="D1705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14548045" y="5959837"/>
              <a:ext cx="1043940" cy="552450"/>
            </a:xfrm>
            <a:custGeom>
              <a:avLst/>
              <a:gdLst/>
              <a:ahLst/>
              <a:cxnLst/>
              <a:rect l="l" t="t" r="r" b="b"/>
              <a:pathLst>
                <a:path w="1043940" h="552450" extrusionOk="0">
                  <a:moveTo>
                    <a:pt x="278225" y="552080"/>
                  </a:moveTo>
                  <a:lnTo>
                    <a:pt x="0" y="381809"/>
                  </a:lnTo>
                  <a:lnTo>
                    <a:pt x="129275" y="323692"/>
                  </a:lnTo>
                  <a:lnTo>
                    <a:pt x="415846" y="195172"/>
                  </a:lnTo>
                  <a:lnTo>
                    <a:pt x="707832" y="65002"/>
                  </a:lnTo>
                  <a:lnTo>
                    <a:pt x="853349" y="1931"/>
                  </a:lnTo>
                  <a:lnTo>
                    <a:pt x="873411" y="0"/>
                  </a:lnTo>
                  <a:lnTo>
                    <a:pt x="890873" y="5428"/>
                  </a:lnTo>
                  <a:lnTo>
                    <a:pt x="956245" y="54995"/>
                  </a:lnTo>
                  <a:lnTo>
                    <a:pt x="988853" y="82200"/>
                  </a:lnTo>
                  <a:lnTo>
                    <a:pt x="1028330" y="124305"/>
                  </a:lnTo>
                  <a:lnTo>
                    <a:pt x="1036680" y="186891"/>
                  </a:lnTo>
                  <a:lnTo>
                    <a:pt x="1040524" y="238136"/>
                  </a:lnTo>
                  <a:lnTo>
                    <a:pt x="1043796" y="290708"/>
                  </a:lnTo>
                  <a:lnTo>
                    <a:pt x="1042610" y="319614"/>
                  </a:lnTo>
                  <a:lnTo>
                    <a:pt x="1029317" y="357944"/>
                  </a:lnTo>
                  <a:lnTo>
                    <a:pt x="885516" y="431928"/>
                  </a:lnTo>
                  <a:lnTo>
                    <a:pt x="278225" y="552080"/>
                  </a:lnTo>
                  <a:close/>
                </a:path>
              </a:pathLst>
            </a:custGeom>
            <a:solidFill>
              <a:srgbClr val="ECD5C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4826929" y="3855649"/>
              <a:ext cx="1575435" cy="2545715"/>
            </a:xfrm>
            <a:custGeom>
              <a:avLst/>
              <a:gdLst/>
              <a:ahLst/>
              <a:cxnLst/>
              <a:rect l="l" t="t" r="r" b="b"/>
              <a:pathLst>
                <a:path w="1575434" h="2545715" extrusionOk="0">
                  <a:moveTo>
                    <a:pt x="1157982" y="243596"/>
                  </a:moveTo>
                  <a:lnTo>
                    <a:pt x="974939" y="55056"/>
                  </a:lnTo>
                  <a:lnTo>
                    <a:pt x="1106895" y="0"/>
                  </a:lnTo>
                  <a:lnTo>
                    <a:pt x="1269124" y="141055"/>
                  </a:lnTo>
                  <a:lnTo>
                    <a:pt x="1157982" y="243596"/>
                  </a:lnTo>
                  <a:close/>
                </a:path>
                <a:path w="1575434" h="2545715" extrusionOk="0">
                  <a:moveTo>
                    <a:pt x="211836" y="600925"/>
                  </a:moveTo>
                  <a:lnTo>
                    <a:pt x="56387" y="482951"/>
                  </a:lnTo>
                  <a:lnTo>
                    <a:pt x="0" y="441106"/>
                  </a:lnTo>
                  <a:lnTo>
                    <a:pt x="158938" y="377574"/>
                  </a:lnTo>
                  <a:lnTo>
                    <a:pt x="312118" y="470733"/>
                  </a:lnTo>
                  <a:lnTo>
                    <a:pt x="211836" y="600925"/>
                  </a:lnTo>
                  <a:close/>
                </a:path>
                <a:path w="1575434" h="2545715" extrusionOk="0">
                  <a:moveTo>
                    <a:pt x="552738" y="2545168"/>
                  </a:moveTo>
                  <a:lnTo>
                    <a:pt x="540114" y="2544019"/>
                  </a:lnTo>
                  <a:lnTo>
                    <a:pt x="585819" y="2527886"/>
                  </a:lnTo>
                  <a:lnTo>
                    <a:pt x="654307" y="2498427"/>
                  </a:lnTo>
                  <a:lnTo>
                    <a:pt x="707008" y="2461885"/>
                  </a:lnTo>
                  <a:lnTo>
                    <a:pt x="743188" y="2426762"/>
                  </a:lnTo>
                  <a:lnTo>
                    <a:pt x="764973" y="2396018"/>
                  </a:lnTo>
                  <a:lnTo>
                    <a:pt x="769109" y="2473406"/>
                  </a:lnTo>
                  <a:lnTo>
                    <a:pt x="606715" y="2536033"/>
                  </a:lnTo>
                  <a:lnTo>
                    <a:pt x="587126" y="2539713"/>
                  </a:lnTo>
                  <a:lnTo>
                    <a:pt x="552738" y="2545168"/>
                  </a:lnTo>
                  <a:close/>
                </a:path>
                <a:path w="1575434" h="2545715" extrusionOk="0">
                  <a:moveTo>
                    <a:pt x="1465062" y="1884434"/>
                  </a:moveTo>
                  <a:lnTo>
                    <a:pt x="1426819" y="1878594"/>
                  </a:lnTo>
                  <a:lnTo>
                    <a:pt x="1403383" y="1869929"/>
                  </a:lnTo>
                  <a:lnTo>
                    <a:pt x="1406000" y="1850019"/>
                  </a:lnTo>
                  <a:lnTo>
                    <a:pt x="1406859" y="1832423"/>
                  </a:lnTo>
                  <a:lnTo>
                    <a:pt x="1406576" y="1817944"/>
                  </a:lnTo>
                  <a:lnTo>
                    <a:pt x="1405769" y="1807384"/>
                  </a:lnTo>
                  <a:lnTo>
                    <a:pt x="1414991" y="1806322"/>
                  </a:lnTo>
                  <a:lnTo>
                    <a:pt x="1446655" y="1803105"/>
                  </a:lnTo>
                  <a:lnTo>
                    <a:pt x="1570713" y="1810100"/>
                  </a:lnTo>
                  <a:lnTo>
                    <a:pt x="1570409" y="1813635"/>
                  </a:lnTo>
                  <a:lnTo>
                    <a:pt x="1570260" y="1823195"/>
                  </a:lnTo>
                  <a:lnTo>
                    <a:pt x="1571407" y="1837215"/>
                  </a:lnTo>
                  <a:lnTo>
                    <a:pt x="1574991" y="1854129"/>
                  </a:lnTo>
                  <a:lnTo>
                    <a:pt x="1515368" y="1879072"/>
                  </a:lnTo>
                  <a:lnTo>
                    <a:pt x="1465062" y="1884434"/>
                  </a:lnTo>
                  <a:close/>
                </a:path>
              </a:pathLst>
            </a:custGeom>
            <a:solidFill>
              <a:srgbClr val="3F322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90" name="Google Shape;90;p1"/>
            <p:cNvPicPr preferRelativeResize="0"/>
            <p:nvPr/>
          </p:nvPicPr>
          <p:blipFill rotWithShape="1">
            <a:blip r:embed="rId1"/>
            <a:srcRect/>
            <a:stretch>
              <a:fillRect/>
            </a:stretch>
          </p:blipFill>
          <p:spPr>
            <a:xfrm>
              <a:off x="13698233" y="3622206"/>
              <a:ext cx="3798900" cy="39874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"/>
            <p:cNvPicPr preferRelativeResize="0"/>
            <p:nvPr/>
          </p:nvPicPr>
          <p:blipFill rotWithShape="1">
            <a:blip r:embed="rId2"/>
            <a:srcRect/>
            <a:stretch>
              <a:fillRect/>
            </a:stretch>
          </p:blipFill>
          <p:spPr>
            <a:xfrm>
              <a:off x="8860227" y="3448905"/>
              <a:ext cx="4264556" cy="40050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92;p1"/>
            <p:cNvSpPr/>
            <p:nvPr/>
          </p:nvSpPr>
          <p:spPr>
            <a:xfrm>
              <a:off x="135433" y="8000954"/>
              <a:ext cx="3791585" cy="2131695"/>
            </a:xfrm>
            <a:custGeom>
              <a:avLst/>
              <a:gdLst/>
              <a:ahLst/>
              <a:cxnLst/>
              <a:rect l="l" t="t" r="r" b="b"/>
              <a:pathLst>
                <a:path w="3791585" h="2131695" extrusionOk="0">
                  <a:moveTo>
                    <a:pt x="3518107" y="2131594"/>
                  </a:moveTo>
                  <a:lnTo>
                    <a:pt x="273406" y="2131594"/>
                  </a:lnTo>
                  <a:lnTo>
                    <a:pt x="259665" y="2130921"/>
                  </a:lnTo>
                  <a:lnTo>
                    <a:pt x="218857" y="2124880"/>
                  </a:lnTo>
                  <a:lnTo>
                    <a:pt x="179385" y="2112932"/>
                  </a:lnTo>
                  <a:lnTo>
                    <a:pt x="142091" y="2095330"/>
                  </a:lnTo>
                  <a:lnTo>
                    <a:pt x="107795" y="2072463"/>
                  </a:lnTo>
                  <a:lnTo>
                    <a:pt x="77227" y="2044815"/>
                  </a:lnTo>
                  <a:lnTo>
                    <a:pt x="51060" y="2012998"/>
                  </a:lnTo>
                  <a:lnTo>
                    <a:pt x="29851" y="1977686"/>
                  </a:lnTo>
                  <a:lnTo>
                    <a:pt x="14066" y="1939659"/>
                  </a:lnTo>
                  <a:lnTo>
                    <a:pt x="4042" y="1899724"/>
                  </a:lnTo>
                  <a:lnTo>
                    <a:pt x="0" y="1858762"/>
                  </a:lnTo>
                  <a:lnTo>
                    <a:pt x="0" y="272916"/>
                  </a:lnTo>
                  <a:lnTo>
                    <a:pt x="4042" y="231954"/>
                  </a:lnTo>
                  <a:lnTo>
                    <a:pt x="14067" y="192019"/>
                  </a:lnTo>
                  <a:lnTo>
                    <a:pt x="29851" y="153992"/>
                  </a:lnTo>
                  <a:lnTo>
                    <a:pt x="51061" y="118680"/>
                  </a:lnTo>
                  <a:lnTo>
                    <a:pt x="77227" y="86863"/>
                  </a:lnTo>
                  <a:lnTo>
                    <a:pt x="107796" y="59215"/>
                  </a:lnTo>
                  <a:lnTo>
                    <a:pt x="142091" y="36348"/>
                  </a:lnTo>
                  <a:lnTo>
                    <a:pt x="179386" y="18746"/>
                  </a:lnTo>
                  <a:lnTo>
                    <a:pt x="218857" y="6798"/>
                  </a:lnTo>
                  <a:lnTo>
                    <a:pt x="259665" y="757"/>
                  </a:lnTo>
                  <a:lnTo>
                    <a:pt x="280289" y="0"/>
                  </a:lnTo>
                  <a:lnTo>
                    <a:pt x="3518107" y="84"/>
                  </a:lnTo>
                  <a:lnTo>
                    <a:pt x="3559156" y="4118"/>
                  </a:lnTo>
                  <a:lnTo>
                    <a:pt x="3599175" y="14121"/>
                  </a:lnTo>
                  <a:lnTo>
                    <a:pt x="3637281" y="29872"/>
                  </a:lnTo>
                  <a:lnTo>
                    <a:pt x="3672667" y="51037"/>
                  </a:lnTo>
                  <a:lnTo>
                    <a:pt x="3704552" y="77149"/>
                  </a:lnTo>
                  <a:lnTo>
                    <a:pt x="3732258" y="107653"/>
                  </a:lnTo>
                  <a:lnTo>
                    <a:pt x="3755174" y="141876"/>
                  </a:lnTo>
                  <a:lnTo>
                    <a:pt x="3772812" y="179092"/>
                  </a:lnTo>
                  <a:lnTo>
                    <a:pt x="3784785" y="218481"/>
                  </a:lnTo>
                  <a:lnTo>
                    <a:pt x="3790839" y="259204"/>
                  </a:lnTo>
                  <a:lnTo>
                    <a:pt x="3791514" y="1858762"/>
                  </a:lnTo>
                  <a:lnTo>
                    <a:pt x="3790839" y="1872474"/>
                  </a:lnTo>
                  <a:lnTo>
                    <a:pt x="3784785" y="1913197"/>
                  </a:lnTo>
                  <a:lnTo>
                    <a:pt x="3772812" y="1952584"/>
                  </a:lnTo>
                  <a:lnTo>
                    <a:pt x="3755174" y="1989801"/>
                  </a:lnTo>
                  <a:lnTo>
                    <a:pt x="3732258" y="2024025"/>
                  </a:lnTo>
                  <a:lnTo>
                    <a:pt x="3704552" y="2054529"/>
                  </a:lnTo>
                  <a:lnTo>
                    <a:pt x="3672667" y="2080641"/>
                  </a:lnTo>
                  <a:lnTo>
                    <a:pt x="3637282" y="2101806"/>
                  </a:lnTo>
                  <a:lnTo>
                    <a:pt x="3599175" y="2117557"/>
                  </a:lnTo>
                  <a:lnTo>
                    <a:pt x="3559156" y="2127560"/>
                  </a:lnTo>
                  <a:lnTo>
                    <a:pt x="3518107" y="2131594"/>
                  </a:lnTo>
                  <a:close/>
                </a:path>
              </a:pathLst>
            </a:custGeom>
            <a:solidFill>
              <a:srgbClr val="E400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256842" y="8294077"/>
              <a:ext cx="1548765" cy="1545590"/>
            </a:xfrm>
            <a:custGeom>
              <a:avLst/>
              <a:gdLst/>
              <a:ahLst/>
              <a:cxnLst/>
              <a:rect l="l" t="t" r="r" b="b"/>
              <a:pathLst>
                <a:path w="1548764" h="1545590" extrusionOk="0">
                  <a:moveTo>
                    <a:pt x="1548688" y="507352"/>
                  </a:moveTo>
                  <a:lnTo>
                    <a:pt x="1040269" y="507352"/>
                  </a:lnTo>
                  <a:lnTo>
                    <a:pt x="1040269" y="0"/>
                  </a:lnTo>
                  <a:lnTo>
                    <a:pt x="508495" y="0"/>
                  </a:lnTo>
                  <a:lnTo>
                    <a:pt x="508495" y="507352"/>
                  </a:lnTo>
                  <a:lnTo>
                    <a:pt x="0" y="507352"/>
                  </a:lnTo>
                  <a:lnTo>
                    <a:pt x="0" y="1038009"/>
                  </a:lnTo>
                  <a:lnTo>
                    <a:pt x="508495" y="1038009"/>
                  </a:lnTo>
                  <a:lnTo>
                    <a:pt x="508495" y="1545437"/>
                  </a:lnTo>
                  <a:lnTo>
                    <a:pt x="1040269" y="1545437"/>
                  </a:lnTo>
                  <a:lnTo>
                    <a:pt x="1040269" y="1038009"/>
                  </a:lnTo>
                  <a:lnTo>
                    <a:pt x="1548688" y="1038009"/>
                  </a:lnTo>
                  <a:lnTo>
                    <a:pt x="1548688" y="5073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908993" y="7180905"/>
              <a:ext cx="2244725" cy="948690"/>
            </a:xfrm>
            <a:custGeom>
              <a:avLst/>
              <a:gdLst/>
              <a:ahLst/>
              <a:cxnLst/>
              <a:rect l="l" t="t" r="r" b="b"/>
              <a:pathLst>
                <a:path w="2244725" h="948690" extrusionOk="0">
                  <a:moveTo>
                    <a:pt x="0" y="948563"/>
                  </a:moveTo>
                  <a:lnTo>
                    <a:pt x="43392" y="800350"/>
                  </a:lnTo>
                  <a:lnTo>
                    <a:pt x="209226" y="474281"/>
                  </a:lnTo>
                  <a:lnTo>
                    <a:pt x="550984" y="148212"/>
                  </a:lnTo>
                  <a:lnTo>
                    <a:pt x="1122149" y="0"/>
                  </a:lnTo>
                  <a:lnTo>
                    <a:pt x="1693315" y="148212"/>
                  </a:lnTo>
                  <a:lnTo>
                    <a:pt x="2035073" y="474281"/>
                  </a:lnTo>
                  <a:lnTo>
                    <a:pt x="2200907" y="800350"/>
                  </a:lnTo>
                  <a:lnTo>
                    <a:pt x="2244299" y="948563"/>
                  </a:lnTo>
                </a:path>
              </a:pathLst>
            </a:custGeom>
            <a:noFill/>
            <a:ln w="441050" cap="flat" cmpd="sng">
              <a:solidFill>
                <a:srgbClr val="E4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95" name="Google Shape;95;p1"/>
          <p:cNvSpPr txBox="1">
            <a:spLocks noGrp="1"/>
          </p:cNvSpPr>
          <p:nvPr>
            <p:ph type="title"/>
          </p:nvPr>
        </p:nvSpPr>
        <p:spPr>
          <a:xfrm>
            <a:off x="728726" y="3539425"/>
            <a:ext cx="6118500" cy="1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 急</a:t>
            </a:r>
            <a:r>
              <a:rPr lang="en-US" sz="8000" b="0">
                <a:latin typeface="SimSun" panose="02010600030101010101" charset="-122"/>
                <a:ea typeface="SimSun" panose="02010600030101010101" charset="-122"/>
                <a:cs typeface="SimSun" panose="02010600030101010101" charset="-122"/>
                <a:sym typeface="SimSun" panose="02010600030101010101" charset="-122"/>
              </a:rPr>
              <a:t>救</a:t>
            </a:r>
            <a:r>
              <a:rPr lang="en-US" sz="8000" b="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Microsoft YaHei" panose="020B0503020204020204" charset="-122"/>
              </a:rPr>
              <a:t>⼩</a:t>
            </a:r>
            <a:r>
              <a:rPr lang="en-US" sz="8000" b="0">
                <a:latin typeface="SimSun" panose="02010600030101010101" charset="-122"/>
                <a:ea typeface="SimSun" panose="02010600030101010101" charset="-122"/>
                <a:cs typeface="SimSun" panose="02010600030101010101" charset="-122"/>
                <a:sym typeface="SimSun" panose="02010600030101010101" charset="-122"/>
              </a:rPr>
              <a:t>天使</a:t>
            </a:r>
            <a:endParaRPr sz="8000">
              <a:latin typeface="SimSun" panose="02010600030101010101" charset="-122"/>
              <a:ea typeface="SimSun" panose="02010600030101010101" charset="-122"/>
              <a:cs typeface="SimSun" panose="02010600030101010101" charset="-122"/>
              <a:sym typeface="SimSun" panose="0201060003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/>
          <p:nvPr/>
        </p:nvSpPr>
        <p:spPr>
          <a:xfrm>
            <a:off x="6866000" y="0"/>
            <a:ext cx="8303259" cy="2240871"/>
          </a:xfrm>
          <a:custGeom>
            <a:avLst/>
            <a:gdLst/>
            <a:ahLst/>
            <a:cxnLst/>
            <a:rect l="l" t="t" r="r" b="b"/>
            <a:pathLst>
              <a:path w="8303259" h="2836545" extrusionOk="0">
                <a:moveTo>
                  <a:pt x="3668575" y="2836458"/>
                </a:moveTo>
                <a:lnTo>
                  <a:pt x="753456" y="2836458"/>
                </a:lnTo>
                <a:lnTo>
                  <a:pt x="732551" y="2824510"/>
                </a:lnTo>
                <a:lnTo>
                  <a:pt x="689394" y="2798154"/>
                </a:lnTo>
                <a:lnTo>
                  <a:pt x="647018" y="2770551"/>
                </a:lnTo>
                <a:lnTo>
                  <a:pt x="605468" y="2741720"/>
                </a:lnTo>
                <a:lnTo>
                  <a:pt x="564786" y="2711680"/>
                </a:lnTo>
                <a:lnTo>
                  <a:pt x="525018" y="2680451"/>
                </a:lnTo>
                <a:lnTo>
                  <a:pt x="486206" y="2648054"/>
                </a:lnTo>
                <a:lnTo>
                  <a:pt x="448395" y="2614506"/>
                </a:lnTo>
                <a:lnTo>
                  <a:pt x="411628" y="2579828"/>
                </a:lnTo>
                <a:lnTo>
                  <a:pt x="375949" y="2544039"/>
                </a:lnTo>
                <a:lnTo>
                  <a:pt x="341402" y="2507159"/>
                </a:lnTo>
                <a:lnTo>
                  <a:pt x="308030" y="2469208"/>
                </a:lnTo>
                <a:lnTo>
                  <a:pt x="275878" y="2430204"/>
                </a:lnTo>
                <a:lnTo>
                  <a:pt x="244989" y="2390168"/>
                </a:lnTo>
                <a:lnTo>
                  <a:pt x="215858" y="2349656"/>
                </a:lnTo>
                <a:lnTo>
                  <a:pt x="187840" y="2308277"/>
                </a:lnTo>
                <a:lnTo>
                  <a:pt x="161061" y="2266045"/>
                </a:lnTo>
                <a:lnTo>
                  <a:pt x="135651" y="2222973"/>
                </a:lnTo>
                <a:lnTo>
                  <a:pt x="111737" y="2179074"/>
                </a:lnTo>
                <a:lnTo>
                  <a:pt x="89449" y="2134363"/>
                </a:lnTo>
                <a:lnTo>
                  <a:pt x="68915" y="2088852"/>
                </a:lnTo>
                <a:lnTo>
                  <a:pt x="50262" y="2042556"/>
                </a:lnTo>
                <a:lnTo>
                  <a:pt x="35224" y="1995096"/>
                </a:lnTo>
                <a:lnTo>
                  <a:pt x="23343" y="1946811"/>
                </a:lnTo>
                <a:lnTo>
                  <a:pt x="14295" y="1897872"/>
                </a:lnTo>
                <a:lnTo>
                  <a:pt x="7760" y="1848449"/>
                </a:lnTo>
                <a:lnTo>
                  <a:pt x="3413" y="1798714"/>
                </a:lnTo>
                <a:lnTo>
                  <a:pt x="934" y="1748837"/>
                </a:lnTo>
                <a:lnTo>
                  <a:pt x="0" y="1698989"/>
                </a:lnTo>
                <a:lnTo>
                  <a:pt x="287" y="1649340"/>
                </a:lnTo>
                <a:lnTo>
                  <a:pt x="2250" y="1599375"/>
                </a:lnTo>
                <a:lnTo>
                  <a:pt x="5774" y="1549555"/>
                </a:lnTo>
                <a:lnTo>
                  <a:pt x="10826" y="1499905"/>
                </a:lnTo>
                <a:lnTo>
                  <a:pt x="17369" y="1450453"/>
                </a:lnTo>
                <a:lnTo>
                  <a:pt x="25369" y="1401224"/>
                </a:lnTo>
                <a:lnTo>
                  <a:pt x="34791" y="1352246"/>
                </a:lnTo>
                <a:lnTo>
                  <a:pt x="45601" y="1303544"/>
                </a:lnTo>
                <a:lnTo>
                  <a:pt x="57762" y="1255145"/>
                </a:lnTo>
                <a:lnTo>
                  <a:pt x="71240" y="1207075"/>
                </a:lnTo>
                <a:lnTo>
                  <a:pt x="86000" y="1159361"/>
                </a:lnTo>
                <a:lnTo>
                  <a:pt x="102008" y="1112029"/>
                </a:lnTo>
                <a:lnTo>
                  <a:pt x="120594" y="1060744"/>
                </a:lnTo>
                <a:lnTo>
                  <a:pt x="139767" y="1010684"/>
                </a:lnTo>
                <a:lnTo>
                  <a:pt x="159572" y="961826"/>
                </a:lnTo>
                <a:lnTo>
                  <a:pt x="180053" y="914150"/>
                </a:lnTo>
                <a:lnTo>
                  <a:pt x="201254" y="867634"/>
                </a:lnTo>
                <a:lnTo>
                  <a:pt x="223220" y="822256"/>
                </a:lnTo>
                <a:lnTo>
                  <a:pt x="245996" y="777995"/>
                </a:lnTo>
                <a:lnTo>
                  <a:pt x="269626" y="734828"/>
                </a:lnTo>
                <a:lnTo>
                  <a:pt x="294154" y="692736"/>
                </a:lnTo>
                <a:lnTo>
                  <a:pt x="319626" y="651695"/>
                </a:lnTo>
                <a:lnTo>
                  <a:pt x="346085" y="611685"/>
                </a:lnTo>
                <a:lnTo>
                  <a:pt x="373576" y="572684"/>
                </a:lnTo>
                <a:lnTo>
                  <a:pt x="402145" y="534671"/>
                </a:lnTo>
                <a:lnTo>
                  <a:pt x="431834" y="497623"/>
                </a:lnTo>
                <a:lnTo>
                  <a:pt x="462689" y="461520"/>
                </a:lnTo>
                <a:lnTo>
                  <a:pt x="494754" y="426340"/>
                </a:lnTo>
                <a:lnTo>
                  <a:pt x="528074" y="392061"/>
                </a:lnTo>
                <a:lnTo>
                  <a:pt x="562693" y="358661"/>
                </a:lnTo>
                <a:lnTo>
                  <a:pt x="598656" y="326120"/>
                </a:lnTo>
                <a:lnTo>
                  <a:pt x="636007" y="294416"/>
                </a:lnTo>
                <a:lnTo>
                  <a:pt x="674792" y="263527"/>
                </a:lnTo>
                <a:lnTo>
                  <a:pt x="715053" y="233431"/>
                </a:lnTo>
                <a:lnTo>
                  <a:pt x="756836" y="204108"/>
                </a:lnTo>
                <a:lnTo>
                  <a:pt x="800186" y="175535"/>
                </a:lnTo>
                <a:lnTo>
                  <a:pt x="845147" y="147691"/>
                </a:lnTo>
                <a:lnTo>
                  <a:pt x="891763" y="120555"/>
                </a:lnTo>
                <a:lnTo>
                  <a:pt x="940079" y="94105"/>
                </a:lnTo>
                <a:lnTo>
                  <a:pt x="984636" y="70991"/>
                </a:lnTo>
                <a:lnTo>
                  <a:pt x="1029571" y="48734"/>
                </a:lnTo>
                <a:lnTo>
                  <a:pt x="1074868" y="27303"/>
                </a:lnTo>
                <a:lnTo>
                  <a:pt x="1120509" y="6671"/>
                </a:lnTo>
                <a:lnTo>
                  <a:pt x="1135948" y="0"/>
                </a:lnTo>
                <a:lnTo>
                  <a:pt x="8049355" y="0"/>
                </a:lnTo>
                <a:lnTo>
                  <a:pt x="8111149" y="58069"/>
                </a:lnTo>
                <a:lnTo>
                  <a:pt x="8145005" y="94833"/>
                </a:lnTo>
                <a:lnTo>
                  <a:pt x="8176193" y="132912"/>
                </a:lnTo>
                <a:lnTo>
                  <a:pt x="8204493" y="172317"/>
                </a:lnTo>
                <a:lnTo>
                  <a:pt x="8229682" y="213058"/>
                </a:lnTo>
                <a:lnTo>
                  <a:pt x="8251540" y="255147"/>
                </a:lnTo>
                <a:lnTo>
                  <a:pt x="8269844" y="298595"/>
                </a:lnTo>
                <a:lnTo>
                  <a:pt x="8284374" y="343412"/>
                </a:lnTo>
                <a:lnTo>
                  <a:pt x="8294908" y="389610"/>
                </a:lnTo>
                <a:lnTo>
                  <a:pt x="8301224" y="437201"/>
                </a:lnTo>
                <a:lnTo>
                  <a:pt x="8303101" y="486194"/>
                </a:lnTo>
                <a:lnTo>
                  <a:pt x="8300317" y="536600"/>
                </a:lnTo>
                <a:lnTo>
                  <a:pt x="8293563" y="583158"/>
                </a:lnTo>
                <a:lnTo>
                  <a:pt x="8283170" y="628119"/>
                </a:lnTo>
                <a:lnTo>
                  <a:pt x="8269511" y="671653"/>
                </a:lnTo>
                <a:lnTo>
                  <a:pt x="8252961" y="713928"/>
                </a:lnTo>
                <a:lnTo>
                  <a:pt x="8233893" y="755112"/>
                </a:lnTo>
                <a:lnTo>
                  <a:pt x="8212681" y="795372"/>
                </a:lnTo>
                <a:lnTo>
                  <a:pt x="8189700" y="834876"/>
                </a:lnTo>
                <a:lnTo>
                  <a:pt x="8165323" y="873794"/>
                </a:lnTo>
                <a:lnTo>
                  <a:pt x="8139924" y="912292"/>
                </a:lnTo>
                <a:lnTo>
                  <a:pt x="8113877" y="950538"/>
                </a:lnTo>
                <a:lnTo>
                  <a:pt x="8061335" y="1026950"/>
                </a:lnTo>
                <a:lnTo>
                  <a:pt x="8035589" y="1065451"/>
                </a:lnTo>
                <a:lnTo>
                  <a:pt x="8010690" y="1104373"/>
                </a:lnTo>
                <a:lnTo>
                  <a:pt x="7987013" y="1143884"/>
                </a:lnTo>
                <a:lnTo>
                  <a:pt x="7964932" y="1184152"/>
                </a:lnTo>
                <a:lnTo>
                  <a:pt x="7944820" y="1225345"/>
                </a:lnTo>
                <a:lnTo>
                  <a:pt x="7927053" y="1267631"/>
                </a:lnTo>
                <a:lnTo>
                  <a:pt x="7912003" y="1311178"/>
                </a:lnTo>
                <a:lnTo>
                  <a:pt x="7900044" y="1356153"/>
                </a:lnTo>
                <a:lnTo>
                  <a:pt x="7891551" y="1402726"/>
                </a:lnTo>
                <a:lnTo>
                  <a:pt x="7886898" y="1451064"/>
                </a:lnTo>
                <a:lnTo>
                  <a:pt x="7886276" y="1503080"/>
                </a:lnTo>
                <a:lnTo>
                  <a:pt x="7889362" y="1554918"/>
                </a:lnTo>
                <a:lnTo>
                  <a:pt x="7895238" y="1606632"/>
                </a:lnTo>
                <a:lnTo>
                  <a:pt x="7902983" y="1658273"/>
                </a:lnTo>
                <a:lnTo>
                  <a:pt x="7911680" y="1709896"/>
                </a:lnTo>
                <a:lnTo>
                  <a:pt x="7920409" y="1761553"/>
                </a:lnTo>
                <a:lnTo>
                  <a:pt x="7928251" y="1813295"/>
                </a:lnTo>
                <a:lnTo>
                  <a:pt x="7934286" y="1865176"/>
                </a:lnTo>
                <a:lnTo>
                  <a:pt x="7937477" y="1912776"/>
                </a:lnTo>
                <a:lnTo>
                  <a:pt x="7938275" y="1960274"/>
                </a:lnTo>
                <a:lnTo>
                  <a:pt x="7936737" y="2007612"/>
                </a:lnTo>
                <a:lnTo>
                  <a:pt x="7932919" y="2054728"/>
                </a:lnTo>
                <a:lnTo>
                  <a:pt x="7926877" y="2101562"/>
                </a:lnTo>
                <a:lnTo>
                  <a:pt x="7918667" y="2148052"/>
                </a:lnTo>
                <a:lnTo>
                  <a:pt x="7908346" y="2194138"/>
                </a:lnTo>
                <a:lnTo>
                  <a:pt x="7895970" y="2239760"/>
                </a:lnTo>
                <a:lnTo>
                  <a:pt x="7881596" y="2284857"/>
                </a:lnTo>
                <a:lnTo>
                  <a:pt x="7865279" y="2329367"/>
                </a:lnTo>
                <a:lnTo>
                  <a:pt x="7847076" y="2373230"/>
                </a:lnTo>
                <a:lnTo>
                  <a:pt x="7827043" y="2416386"/>
                </a:lnTo>
                <a:lnTo>
                  <a:pt x="7805237" y="2458774"/>
                </a:lnTo>
                <a:lnTo>
                  <a:pt x="7781714" y="2500332"/>
                </a:lnTo>
                <a:lnTo>
                  <a:pt x="7756529" y="2541001"/>
                </a:lnTo>
                <a:lnTo>
                  <a:pt x="7729740" y="2580720"/>
                </a:lnTo>
                <a:lnTo>
                  <a:pt x="7701403" y="2619427"/>
                </a:lnTo>
                <a:lnTo>
                  <a:pt x="7671574" y="2657062"/>
                </a:lnTo>
                <a:lnTo>
                  <a:pt x="7640309" y="2693565"/>
                </a:lnTo>
                <a:lnTo>
                  <a:pt x="7607664" y="2728875"/>
                </a:lnTo>
                <a:lnTo>
                  <a:pt x="7573697" y="2762930"/>
                </a:lnTo>
                <a:lnTo>
                  <a:pt x="7552736" y="2782407"/>
                </a:lnTo>
                <a:lnTo>
                  <a:pt x="4437443" y="2782407"/>
                </a:lnTo>
                <a:lnTo>
                  <a:pt x="4337529" y="2783446"/>
                </a:lnTo>
                <a:lnTo>
                  <a:pt x="4237618" y="2786430"/>
                </a:lnTo>
                <a:lnTo>
                  <a:pt x="4137748" y="2791270"/>
                </a:lnTo>
                <a:lnTo>
                  <a:pt x="4037957" y="2797879"/>
                </a:lnTo>
                <a:lnTo>
                  <a:pt x="3938282" y="2806165"/>
                </a:lnTo>
                <a:lnTo>
                  <a:pt x="3838762" y="2816040"/>
                </a:lnTo>
                <a:lnTo>
                  <a:pt x="3739435" y="2827415"/>
                </a:lnTo>
                <a:lnTo>
                  <a:pt x="3668575" y="2836458"/>
                </a:lnTo>
                <a:close/>
              </a:path>
              <a:path w="8303259" h="2836545" extrusionOk="0">
                <a:moveTo>
                  <a:pt x="7490180" y="2836458"/>
                </a:moveTo>
                <a:lnTo>
                  <a:pt x="5129607" y="2836458"/>
                </a:lnTo>
                <a:lnTo>
                  <a:pt x="5084325" y="2829247"/>
                </a:lnTo>
                <a:lnTo>
                  <a:pt x="5034855" y="2822034"/>
                </a:lnTo>
                <a:lnTo>
                  <a:pt x="4985319" y="2815464"/>
                </a:lnTo>
                <a:lnTo>
                  <a:pt x="4935723" y="2809525"/>
                </a:lnTo>
                <a:lnTo>
                  <a:pt x="4886070" y="2804206"/>
                </a:lnTo>
                <a:lnTo>
                  <a:pt x="4836365" y="2799496"/>
                </a:lnTo>
                <a:lnTo>
                  <a:pt x="4786614" y="2795384"/>
                </a:lnTo>
                <a:lnTo>
                  <a:pt x="4736821" y="2791859"/>
                </a:lnTo>
                <a:lnTo>
                  <a:pt x="4686990" y="2788910"/>
                </a:lnTo>
                <a:lnTo>
                  <a:pt x="4637127" y="2786525"/>
                </a:lnTo>
                <a:lnTo>
                  <a:pt x="4587236" y="2784693"/>
                </a:lnTo>
                <a:lnTo>
                  <a:pt x="4537321" y="2783404"/>
                </a:lnTo>
                <a:lnTo>
                  <a:pt x="4487389" y="2782646"/>
                </a:lnTo>
                <a:lnTo>
                  <a:pt x="4437443" y="2782407"/>
                </a:lnTo>
                <a:lnTo>
                  <a:pt x="7552736" y="2782407"/>
                </a:lnTo>
                <a:lnTo>
                  <a:pt x="7538463" y="2795671"/>
                </a:lnTo>
                <a:lnTo>
                  <a:pt x="7502018" y="2827036"/>
                </a:lnTo>
                <a:lnTo>
                  <a:pt x="7490180" y="2836458"/>
                </a:lnTo>
                <a:close/>
              </a:path>
            </a:pathLst>
          </a:custGeom>
          <a:solidFill>
            <a:srgbClr val="E3F5E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7" name="Google Shape;177;p10"/>
          <p:cNvSpPr txBox="1">
            <a:spLocks noGrp="1"/>
          </p:cNvSpPr>
          <p:nvPr>
            <p:ph type="title"/>
          </p:nvPr>
        </p:nvSpPr>
        <p:spPr>
          <a:xfrm>
            <a:off x="7412700" y="706350"/>
            <a:ext cx="7695300" cy="11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roller	 bandage</a:t>
            </a:r>
            <a:endParaRPr sz="7500"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pic>
        <p:nvPicPr>
          <p:cNvPr id="178" name="Google Shape;178;p10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1153964" y="6783870"/>
            <a:ext cx="6037810" cy="33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0"/>
          <p:cNvSpPr txBox="1"/>
          <p:nvPr/>
        </p:nvSpPr>
        <p:spPr>
          <a:xfrm>
            <a:off x="428124" y="2895225"/>
            <a:ext cx="5731500" cy="25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701675" marR="5080" lvl="0" indent="-68961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50" b="1">
                <a:solidFill>
                  <a:srgbClr val="BA4F46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Bandaging  method</a:t>
            </a:r>
            <a:endParaRPr sz="7250"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180" name="Google Shape;180;p10"/>
          <p:cNvSpPr txBox="1"/>
          <p:nvPr/>
        </p:nvSpPr>
        <p:spPr>
          <a:xfrm>
            <a:off x="7609415" y="3300244"/>
            <a:ext cx="3931285" cy="187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125" rIns="0" bIns="0" anchor="t" anchorCtr="0">
            <a:spAutoFit/>
          </a:bodyPr>
          <a:lstStyle/>
          <a:p>
            <a:pPr marL="616585" marR="0" lvl="0" indent="-604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Arial" panose="020B0604020202020204"/>
              <a:buAutoNum type="arabicPeriod"/>
            </a:pPr>
            <a:r>
              <a:rPr lang="en-US" sz="52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⽤於等粗體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616585" marR="0" lvl="0" indent="-604520" algn="l" rtl="0">
              <a:lnSpc>
                <a:spcPct val="100000"/>
              </a:lnSpc>
              <a:spcBef>
                <a:spcPts val="1035"/>
              </a:spcBef>
              <a:spcAft>
                <a:spcPts val="0"/>
              </a:spcAft>
              <a:buSzPts val="5100"/>
              <a:buFont typeface="Arial" panose="020B0604020202020204"/>
              <a:buAutoNum type="arabicPeriod"/>
            </a:pPr>
            <a:r>
              <a:rPr lang="en-US" sz="52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不宜過緊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"/>
          <p:cNvSpPr/>
          <p:nvPr/>
        </p:nvSpPr>
        <p:spPr>
          <a:xfrm>
            <a:off x="7397423" y="360975"/>
            <a:ext cx="9813076" cy="2232930"/>
          </a:xfrm>
          <a:custGeom>
            <a:avLst/>
            <a:gdLst/>
            <a:ahLst/>
            <a:cxnLst/>
            <a:rect l="l" t="t" r="r" b="b"/>
            <a:pathLst>
              <a:path w="7255509" h="2136775" extrusionOk="0">
                <a:moveTo>
                  <a:pt x="2873893" y="2136699"/>
                </a:moveTo>
                <a:lnTo>
                  <a:pt x="2826114" y="2134914"/>
                </a:lnTo>
                <a:lnTo>
                  <a:pt x="2776367" y="2131475"/>
                </a:lnTo>
                <a:lnTo>
                  <a:pt x="2725002" y="2126681"/>
                </a:lnTo>
                <a:lnTo>
                  <a:pt x="2672369" y="2120831"/>
                </a:lnTo>
                <a:lnTo>
                  <a:pt x="2618819" y="2114227"/>
                </a:lnTo>
                <a:lnTo>
                  <a:pt x="2456159" y="2092883"/>
                </a:lnTo>
                <a:lnTo>
                  <a:pt x="2402438" y="2086258"/>
                </a:lnTo>
                <a:lnTo>
                  <a:pt x="2349549" y="2080378"/>
                </a:lnTo>
                <a:lnTo>
                  <a:pt x="2297842" y="2075542"/>
                </a:lnTo>
                <a:lnTo>
                  <a:pt x="2247668" y="2072050"/>
                </a:lnTo>
                <a:lnTo>
                  <a:pt x="2199376" y="2070203"/>
                </a:lnTo>
                <a:lnTo>
                  <a:pt x="2153317" y="2070300"/>
                </a:lnTo>
                <a:lnTo>
                  <a:pt x="2109841" y="2072641"/>
                </a:lnTo>
                <a:lnTo>
                  <a:pt x="2054252" y="2076602"/>
                </a:lnTo>
                <a:lnTo>
                  <a:pt x="2000632" y="2079022"/>
                </a:lnTo>
                <a:lnTo>
                  <a:pt x="1948663" y="2080114"/>
                </a:lnTo>
                <a:lnTo>
                  <a:pt x="1898028" y="2080092"/>
                </a:lnTo>
                <a:lnTo>
                  <a:pt x="1848412" y="2079170"/>
                </a:lnTo>
                <a:lnTo>
                  <a:pt x="1799497" y="2077562"/>
                </a:lnTo>
                <a:lnTo>
                  <a:pt x="1750966" y="2075481"/>
                </a:lnTo>
                <a:lnTo>
                  <a:pt x="1653790" y="2070756"/>
                </a:lnTo>
                <a:lnTo>
                  <a:pt x="1604511" y="2068540"/>
                </a:lnTo>
                <a:lnTo>
                  <a:pt x="1554348" y="2066706"/>
                </a:lnTo>
                <a:lnTo>
                  <a:pt x="1502986" y="2065468"/>
                </a:lnTo>
                <a:lnTo>
                  <a:pt x="1450107" y="2065039"/>
                </a:lnTo>
                <a:lnTo>
                  <a:pt x="1395394" y="2065635"/>
                </a:lnTo>
                <a:lnTo>
                  <a:pt x="1338531" y="2067467"/>
                </a:lnTo>
                <a:lnTo>
                  <a:pt x="1299816" y="2069419"/>
                </a:lnTo>
                <a:lnTo>
                  <a:pt x="1258122" y="2071992"/>
                </a:lnTo>
                <a:lnTo>
                  <a:pt x="1213713" y="2075098"/>
                </a:lnTo>
                <a:lnTo>
                  <a:pt x="1166850" y="2078652"/>
                </a:lnTo>
                <a:lnTo>
                  <a:pt x="1117799" y="2082568"/>
                </a:lnTo>
                <a:lnTo>
                  <a:pt x="960146" y="2095630"/>
                </a:lnTo>
                <a:lnTo>
                  <a:pt x="848930" y="2104573"/>
                </a:lnTo>
                <a:lnTo>
                  <a:pt x="792278" y="2108857"/>
                </a:lnTo>
                <a:lnTo>
                  <a:pt x="735282" y="2112902"/>
                </a:lnTo>
                <a:lnTo>
                  <a:pt x="678205" y="2116621"/>
                </a:lnTo>
                <a:lnTo>
                  <a:pt x="621310" y="2119929"/>
                </a:lnTo>
                <a:lnTo>
                  <a:pt x="564861" y="2122739"/>
                </a:lnTo>
                <a:lnTo>
                  <a:pt x="509121" y="2124967"/>
                </a:lnTo>
                <a:lnTo>
                  <a:pt x="454354" y="2126525"/>
                </a:lnTo>
                <a:lnTo>
                  <a:pt x="400824" y="2127328"/>
                </a:lnTo>
                <a:lnTo>
                  <a:pt x="348794" y="2127290"/>
                </a:lnTo>
                <a:lnTo>
                  <a:pt x="298526" y="2126326"/>
                </a:lnTo>
                <a:lnTo>
                  <a:pt x="250286" y="2124348"/>
                </a:lnTo>
                <a:lnTo>
                  <a:pt x="204336" y="2121271"/>
                </a:lnTo>
                <a:lnTo>
                  <a:pt x="160940" y="2117010"/>
                </a:lnTo>
                <a:lnTo>
                  <a:pt x="120362" y="2111478"/>
                </a:lnTo>
                <a:lnTo>
                  <a:pt x="82864" y="2104589"/>
                </a:lnTo>
                <a:lnTo>
                  <a:pt x="35229" y="2085522"/>
                </a:lnTo>
                <a:lnTo>
                  <a:pt x="18790" y="2059352"/>
                </a:lnTo>
                <a:lnTo>
                  <a:pt x="21705" y="2029939"/>
                </a:lnTo>
                <a:lnTo>
                  <a:pt x="32136" y="2001142"/>
                </a:lnTo>
                <a:lnTo>
                  <a:pt x="38245" y="1976821"/>
                </a:lnTo>
                <a:lnTo>
                  <a:pt x="39366" y="1927461"/>
                </a:lnTo>
                <a:lnTo>
                  <a:pt x="41100" y="1888489"/>
                </a:lnTo>
                <a:lnTo>
                  <a:pt x="40998" y="1848006"/>
                </a:lnTo>
                <a:lnTo>
                  <a:pt x="36612" y="1794113"/>
                </a:lnTo>
                <a:lnTo>
                  <a:pt x="16203" y="1648653"/>
                </a:lnTo>
                <a:lnTo>
                  <a:pt x="12474" y="1604101"/>
                </a:lnTo>
                <a:lnTo>
                  <a:pt x="12286" y="1573035"/>
                </a:lnTo>
                <a:lnTo>
                  <a:pt x="13617" y="1547235"/>
                </a:lnTo>
                <a:lnTo>
                  <a:pt x="14445" y="1518481"/>
                </a:lnTo>
                <a:lnTo>
                  <a:pt x="12748" y="1478552"/>
                </a:lnTo>
                <a:lnTo>
                  <a:pt x="10918" y="1431024"/>
                </a:lnTo>
                <a:lnTo>
                  <a:pt x="11454" y="1378206"/>
                </a:lnTo>
                <a:lnTo>
                  <a:pt x="13449" y="1322673"/>
                </a:lnTo>
                <a:lnTo>
                  <a:pt x="15996" y="1267001"/>
                </a:lnTo>
                <a:lnTo>
                  <a:pt x="18189" y="1213764"/>
                </a:lnTo>
                <a:lnTo>
                  <a:pt x="19122" y="1165538"/>
                </a:lnTo>
                <a:lnTo>
                  <a:pt x="21161" y="1125121"/>
                </a:lnTo>
                <a:lnTo>
                  <a:pt x="26261" y="1074267"/>
                </a:lnTo>
                <a:lnTo>
                  <a:pt x="32890" y="1016791"/>
                </a:lnTo>
                <a:lnTo>
                  <a:pt x="39519" y="956511"/>
                </a:lnTo>
                <a:lnTo>
                  <a:pt x="44619" y="897241"/>
                </a:lnTo>
                <a:lnTo>
                  <a:pt x="44183" y="867059"/>
                </a:lnTo>
                <a:lnTo>
                  <a:pt x="40336" y="840245"/>
                </a:lnTo>
                <a:lnTo>
                  <a:pt x="37037" y="795616"/>
                </a:lnTo>
                <a:lnTo>
                  <a:pt x="38245" y="711986"/>
                </a:lnTo>
                <a:lnTo>
                  <a:pt x="36323" y="648583"/>
                </a:lnTo>
                <a:lnTo>
                  <a:pt x="27119" y="600618"/>
                </a:lnTo>
                <a:lnTo>
                  <a:pt x="15093" y="559641"/>
                </a:lnTo>
                <a:lnTo>
                  <a:pt x="4707" y="517201"/>
                </a:lnTo>
                <a:lnTo>
                  <a:pt x="423" y="464849"/>
                </a:lnTo>
                <a:lnTo>
                  <a:pt x="908" y="415247"/>
                </a:lnTo>
                <a:lnTo>
                  <a:pt x="2495" y="338320"/>
                </a:lnTo>
                <a:lnTo>
                  <a:pt x="3016" y="300331"/>
                </a:lnTo>
                <a:lnTo>
                  <a:pt x="2967" y="255550"/>
                </a:lnTo>
                <a:lnTo>
                  <a:pt x="2059" y="198644"/>
                </a:lnTo>
                <a:lnTo>
                  <a:pt x="0" y="124282"/>
                </a:lnTo>
                <a:lnTo>
                  <a:pt x="6200" y="112708"/>
                </a:lnTo>
                <a:lnTo>
                  <a:pt x="53701" y="95133"/>
                </a:lnTo>
                <a:lnTo>
                  <a:pt x="91979" y="88789"/>
                </a:lnTo>
                <a:lnTo>
                  <a:pt x="137926" y="83843"/>
                </a:lnTo>
                <a:lnTo>
                  <a:pt x="190033" y="80124"/>
                </a:lnTo>
                <a:lnTo>
                  <a:pt x="246786" y="77459"/>
                </a:lnTo>
                <a:lnTo>
                  <a:pt x="306676" y="75677"/>
                </a:lnTo>
                <a:lnTo>
                  <a:pt x="368190" y="74605"/>
                </a:lnTo>
                <a:lnTo>
                  <a:pt x="429818" y="74071"/>
                </a:lnTo>
                <a:lnTo>
                  <a:pt x="490047" y="73902"/>
                </a:lnTo>
                <a:lnTo>
                  <a:pt x="600268" y="73974"/>
                </a:lnTo>
                <a:lnTo>
                  <a:pt x="650498" y="73801"/>
                </a:lnTo>
                <a:lnTo>
                  <a:pt x="701940" y="73306"/>
                </a:lnTo>
                <a:lnTo>
                  <a:pt x="754337" y="72531"/>
                </a:lnTo>
                <a:lnTo>
                  <a:pt x="807432" y="71513"/>
                </a:lnTo>
                <a:lnTo>
                  <a:pt x="860968" y="70294"/>
                </a:lnTo>
                <a:lnTo>
                  <a:pt x="914687" y="68912"/>
                </a:lnTo>
                <a:lnTo>
                  <a:pt x="1021647" y="65818"/>
                </a:lnTo>
                <a:lnTo>
                  <a:pt x="1229059" y="59192"/>
                </a:lnTo>
                <a:lnTo>
                  <a:pt x="1281191" y="57212"/>
                </a:lnTo>
                <a:lnTo>
                  <a:pt x="1333427" y="55026"/>
                </a:lnTo>
                <a:lnTo>
                  <a:pt x="1438188" y="50134"/>
                </a:lnTo>
                <a:lnTo>
                  <a:pt x="1543295" y="44698"/>
                </a:lnTo>
                <a:lnTo>
                  <a:pt x="1964383" y="21298"/>
                </a:lnTo>
                <a:lnTo>
                  <a:pt x="2068650" y="15988"/>
                </a:lnTo>
                <a:lnTo>
                  <a:pt x="2172978" y="11213"/>
                </a:lnTo>
                <a:lnTo>
                  <a:pt x="2225150" y="9081"/>
                </a:lnTo>
                <a:lnTo>
                  <a:pt x="2277321" y="7147"/>
                </a:lnTo>
                <a:lnTo>
                  <a:pt x="2329485" y="5435"/>
                </a:lnTo>
                <a:lnTo>
                  <a:pt x="2381636" y="3965"/>
                </a:lnTo>
                <a:lnTo>
                  <a:pt x="2433768" y="2760"/>
                </a:lnTo>
                <a:lnTo>
                  <a:pt x="2485876" y="1842"/>
                </a:lnTo>
                <a:lnTo>
                  <a:pt x="2537954" y="1231"/>
                </a:lnTo>
                <a:lnTo>
                  <a:pt x="2589997" y="951"/>
                </a:lnTo>
                <a:lnTo>
                  <a:pt x="2641999" y="1023"/>
                </a:lnTo>
                <a:lnTo>
                  <a:pt x="2693954" y="1469"/>
                </a:lnTo>
                <a:lnTo>
                  <a:pt x="2745856" y="2310"/>
                </a:lnTo>
                <a:lnTo>
                  <a:pt x="2828632" y="5218"/>
                </a:lnTo>
                <a:lnTo>
                  <a:pt x="2887327" y="7712"/>
                </a:lnTo>
                <a:lnTo>
                  <a:pt x="3142493" y="19007"/>
                </a:lnTo>
                <a:lnTo>
                  <a:pt x="3191026" y="20955"/>
                </a:lnTo>
                <a:lnTo>
                  <a:pt x="3293102" y="24485"/>
                </a:lnTo>
                <a:lnTo>
                  <a:pt x="3354356" y="28190"/>
                </a:lnTo>
                <a:lnTo>
                  <a:pt x="3409894" y="32998"/>
                </a:lnTo>
                <a:lnTo>
                  <a:pt x="3460533" y="38724"/>
                </a:lnTo>
                <a:lnTo>
                  <a:pt x="3507092" y="45183"/>
                </a:lnTo>
                <a:lnTo>
                  <a:pt x="3550388" y="52189"/>
                </a:lnTo>
                <a:lnTo>
                  <a:pt x="3591239" y="59557"/>
                </a:lnTo>
                <a:lnTo>
                  <a:pt x="3668878" y="74633"/>
                </a:lnTo>
                <a:lnTo>
                  <a:pt x="3707302" y="81971"/>
                </a:lnTo>
                <a:lnTo>
                  <a:pt x="3746553" y="88928"/>
                </a:lnTo>
                <a:lnTo>
                  <a:pt x="3787448" y="95319"/>
                </a:lnTo>
                <a:lnTo>
                  <a:pt x="3830806" y="100958"/>
                </a:lnTo>
                <a:lnTo>
                  <a:pt x="3877445" y="105658"/>
                </a:lnTo>
                <a:lnTo>
                  <a:pt x="3928182" y="109236"/>
                </a:lnTo>
                <a:lnTo>
                  <a:pt x="3983835" y="111505"/>
                </a:lnTo>
                <a:lnTo>
                  <a:pt x="4021936" y="111952"/>
                </a:lnTo>
                <a:lnTo>
                  <a:pt x="4063636" y="111447"/>
                </a:lnTo>
                <a:lnTo>
                  <a:pt x="4108562" y="110104"/>
                </a:lnTo>
                <a:lnTo>
                  <a:pt x="4156340" y="108037"/>
                </a:lnTo>
                <a:lnTo>
                  <a:pt x="4206594" y="105359"/>
                </a:lnTo>
                <a:lnTo>
                  <a:pt x="4258951" y="102184"/>
                </a:lnTo>
                <a:lnTo>
                  <a:pt x="4313036" y="98626"/>
                </a:lnTo>
                <a:lnTo>
                  <a:pt x="4539177" y="82839"/>
                </a:lnTo>
                <a:lnTo>
                  <a:pt x="4596291" y="79072"/>
                </a:lnTo>
                <a:lnTo>
                  <a:pt x="4652888" y="75604"/>
                </a:lnTo>
                <a:lnTo>
                  <a:pt x="4708593" y="72549"/>
                </a:lnTo>
                <a:lnTo>
                  <a:pt x="4763033" y="70022"/>
                </a:lnTo>
                <a:lnTo>
                  <a:pt x="4815834" y="68135"/>
                </a:lnTo>
                <a:lnTo>
                  <a:pt x="4866620" y="67002"/>
                </a:lnTo>
                <a:lnTo>
                  <a:pt x="4915018" y="66738"/>
                </a:lnTo>
                <a:lnTo>
                  <a:pt x="4960654" y="67456"/>
                </a:lnTo>
                <a:lnTo>
                  <a:pt x="5000809" y="67472"/>
                </a:lnTo>
                <a:lnTo>
                  <a:pt x="5046128" y="65620"/>
                </a:lnTo>
                <a:lnTo>
                  <a:pt x="5095748" y="62206"/>
                </a:lnTo>
                <a:lnTo>
                  <a:pt x="5148810" y="57537"/>
                </a:lnTo>
                <a:lnTo>
                  <a:pt x="5204453" y="51920"/>
                </a:lnTo>
                <a:lnTo>
                  <a:pt x="5261816" y="45661"/>
                </a:lnTo>
                <a:lnTo>
                  <a:pt x="5378259" y="32445"/>
                </a:lnTo>
                <a:lnTo>
                  <a:pt x="5435618" y="26101"/>
                </a:lnTo>
                <a:lnTo>
                  <a:pt x="5491254" y="20342"/>
                </a:lnTo>
                <a:lnTo>
                  <a:pt x="5544306" y="15475"/>
                </a:lnTo>
                <a:lnTo>
                  <a:pt x="5593915" y="11807"/>
                </a:lnTo>
                <a:lnTo>
                  <a:pt x="5639219" y="9643"/>
                </a:lnTo>
                <a:lnTo>
                  <a:pt x="5679357" y="9292"/>
                </a:lnTo>
                <a:lnTo>
                  <a:pt x="5737207" y="10657"/>
                </a:lnTo>
                <a:lnTo>
                  <a:pt x="5792630" y="12608"/>
                </a:lnTo>
                <a:lnTo>
                  <a:pt x="5845875" y="15059"/>
                </a:lnTo>
                <a:lnTo>
                  <a:pt x="5897188" y="17927"/>
                </a:lnTo>
                <a:lnTo>
                  <a:pt x="5946819" y="21125"/>
                </a:lnTo>
                <a:lnTo>
                  <a:pt x="5995014" y="24569"/>
                </a:lnTo>
                <a:lnTo>
                  <a:pt x="6042021" y="28174"/>
                </a:lnTo>
                <a:lnTo>
                  <a:pt x="6178390" y="39103"/>
                </a:lnTo>
                <a:lnTo>
                  <a:pt x="6223121" y="42500"/>
                </a:lnTo>
                <a:lnTo>
                  <a:pt x="6267902" y="45634"/>
                </a:lnTo>
                <a:lnTo>
                  <a:pt x="6312981" y="48418"/>
                </a:lnTo>
                <a:lnTo>
                  <a:pt x="6358605" y="50768"/>
                </a:lnTo>
                <a:lnTo>
                  <a:pt x="6405022" y="52599"/>
                </a:lnTo>
                <a:lnTo>
                  <a:pt x="6452479" y="53825"/>
                </a:lnTo>
                <a:lnTo>
                  <a:pt x="6501225" y="54362"/>
                </a:lnTo>
                <a:lnTo>
                  <a:pt x="6551506" y="54124"/>
                </a:lnTo>
                <a:lnTo>
                  <a:pt x="6603571" y="53028"/>
                </a:lnTo>
                <a:lnTo>
                  <a:pt x="6657666" y="50986"/>
                </a:lnTo>
                <a:lnTo>
                  <a:pt x="6714040" y="47916"/>
                </a:lnTo>
                <a:lnTo>
                  <a:pt x="6790651" y="39621"/>
                </a:lnTo>
                <a:lnTo>
                  <a:pt x="6903735" y="25025"/>
                </a:lnTo>
                <a:lnTo>
                  <a:pt x="6966457" y="17223"/>
                </a:lnTo>
                <a:lnTo>
                  <a:pt x="7029301" y="10076"/>
                </a:lnTo>
                <a:lnTo>
                  <a:pt x="7089266" y="4327"/>
                </a:lnTo>
                <a:lnTo>
                  <a:pt x="7143353" y="721"/>
                </a:lnTo>
                <a:lnTo>
                  <a:pt x="7188564" y="0"/>
                </a:lnTo>
                <a:lnTo>
                  <a:pt x="7221900" y="2907"/>
                </a:lnTo>
                <a:lnTo>
                  <a:pt x="7242198" y="24250"/>
                </a:lnTo>
                <a:lnTo>
                  <a:pt x="7247731" y="67647"/>
                </a:lnTo>
                <a:lnTo>
                  <a:pt x="7244390" y="118899"/>
                </a:lnTo>
                <a:lnTo>
                  <a:pt x="7234649" y="188162"/>
                </a:lnTo>
                <a:lnTo>
                  <a:pt x="7233292" y="246726"/>
                </a:lnTo>
                <a:lnTo>
                  <a:pt x="7230056" y="297290"/>
                </a:lnTo>
                <a:lnTo>
                  <a:pt x="7226194" y="344939"/>
                </a:lnTo>
                <a:lnTo>
                  <a:pt x="7222958" y="394755"/>
                </a:lnTo>
                <a:lnTo>
                  <a:pt x="7221601" y="451820"/>
                </a:lnTo>
                <a:lnTo>
                  <a:pt x="7219580" y="505662"/>
                </a:lnTo>
                <a:lnTo>
                  <a:pt x="7214261" y="559170"/>
                </a:lnTo>
                <a:lnTo>
                  <a:pt x="7206761" y="612494"/>
                </a:lnTo>
                <a:lnTo>
                  <a:pt x="7189683" y="719194"/>
                </a:lnTo>
                <a:lnTo>
                  <a:pt x="7182339" y="772872"/>
                </a:lnTo>
                <a:lnTo>
                  <a:pt x="7177280" y="826969"/>
                </a:lnTo>
                <a:lnTo>
                  <a:pt x="7175832" y="881736"/>
                </a:lnTo>
                <a:lnTo>
                  <a:pt x="7178707" y="927904"/>
                </a:lnTo>
                <a:lnTo>
                  <a:pt x="7184974" y="968566"/>
                </a:lnTo>
                <a:lnTo>
                  <a:pt x="7193704" y="1006812"/>
                </a:lnTo>
                <a:lnTo>
                  <a:pt x="7203967" y="1045735"/>
                </a:lnTo>
                <a:lnTo>
                  <a:pt x="7214832" y="1088426"/>
                </a:lnTo>
                <a:lnTo>
                  <a:pt x="7225369" y="1137976"/>
                </a:lnTo>
                <a:lnTo>
                  <a:pt x="7234649" y="1197478"/>
                </a:lnTo>
                <a:lnTo>
                  <a:pt x="7236611" y="1240544"/>
                </a:lnTo>
                <a:lnTo>
                  <a:pt x="7234185" y="1292237"/>
                </a:lnTo>
                <a:lnTo>
                  <a:pt x="7229239" y="1348919"/>
                </a:lnTo>
                <a:lnTo>
                  <a:pt x="7223640" y="1406954"/>
                </a:lnTo>
                <a:lnTo>
                  <a:pt x="7219255" y="1462705"/>
                </a:lnTo>
                <a:lnTo>
                  <a:pt x="7217954" y="1512533"/>
                </a:lnTo>
                <a:lnTo>
                  <a:pt x="7221601" y="1552804"/>
                </a:lnTo>
                <a:lnTo>
                  <a:pt x="7233754" y="1608919"/>
                </a:lnTo>
                <a:lnTo>
                  <a:pt x="7243948" y="1651658"/>
                </a:lnTo>
                <a:lnTo>
                  <a:pt x="7251296" y="1688393"/>
                </a:lnTo>
                <a:lnTo>
                  <a:pt x="7254911" y="1726495"/>
                </a:lnTo>
                <a:lnTo>
                  <a:pt x="7253905" y="1773335"/>
                </a:lnTo>
                <a:lnTo>
                  <a:pt x="7247391" y="1836284"/>
                </a:lnTo>
                <a:lnTo>
                  <a:pt x="7239892" y="1924301"/>
                </a:lnTo>
                <a:lnTo>
                  <a:pt x="7239586" y="1975721"/>
                </a:lnTo>
                <a:lnTo>
                  <a:pt x="7221601" y="2015351"/>
                </a:lnTo>
                <a:lnTo>
                  <a:pt x="7171974" y="2022831"/>
                </a:lnTo>
                <a:lnTo>
                  <a:pt x="7130989" y="2024535"/>
                </a:lnTo>
                <a:lnTo>
                  <a:pt x="7081414" y="2025081"/>
                </a:lnTo>
                <a:lnTo>
                  <a:pt x="7024889" y="2024619"/>
                </a:lnTo>
                <a:lnTo>
                  <a:pt x="6963057" y="2023299"/>
                </a:lnTo>
                <a:lnTo>
                  <a:pt x="6897561" y="2021269"/>
                </a:lnTo>
                <a:lnTo>
                  <a:pt x="6830042" y="2018681"/>
                </a:lnTo>
                <a:lnTo>
                  <a:pt x="6762142" y="2015683"/>
                </a:lnTo>
                <a:lnTo>
                  <a:pt x="6695504" y="2012425"/>
                </a:lnTo>
                <a:lnTo>
                  <a:pt x="6631769" y="2009057"/>
                </a:lnTo>
                <a:lnTo>
                  <a:pt x="6572580" y="2005728"/>
                </a:lnTo>
                <a:lnTo>
                  <a:pt x="6474407" y="1999789"/>
                </a:lnTo>
                <a:lnTo>
                  <a:pt x="6414121" y="1995803"/>
                </a:lnTo>
                <a:lnTo>
                  <a:pt x="6365765" y="1993662"/>
                </a:lnTo>
                <a:lnTo>
                  <a:pt x="6316854" y="1993784"/>
                </a:lnTo>
                <a:lnTo>
                  <a:pt x="6267489" y="1995810"/>
                </a:lnTo>
                <a:lnTo>
                  <a:pt x="6217772" y="1999383"/>
                </a:lnTo>
                <a:lnTo>
                  <a:pt x="6167805" y="2004144"/>
                </a:lnTo>
                <a:lnTo>
                  <a:pt x="6117690" y="2009736"/>
                </a:lnTo>
                <a:lnTo>
                  <a:pt x="6017423" y="2021982"/>
                </a:lnTo>
                <a:lnTo>
                  <a:pt x="5967474" y="2027921"/>
                </a:lnTo>
                <a:lnTo>
                  <a:pt x="5917784" y="2033258"/>
                </a:lnTo>
                <a:lnTo>
                  <a:pt x="5868455" y="2037638"/>
                </a:lnTo>
                <a:lnTo>
                  <a:pt x="5819588" y="2040701"/>
                </a:lnTo>
                <a:lnTo>
                  <a:pt x="5776878" y="2042920"/>
                </a:lnTo>
                <a:lnTo>
                  <a:pt x="5729609" y="2045684"/>
                </a:lnTo>
                <a:lnTo>
                  <a:pt x="5569313" y="2055568"/>
                </a:lnTo>
                <a:lnTo>
                  <a:pt x="5512675" y="2058831"/>
                </a:lnTo>
                <a:lnTo>
                  <a:pt x="5455914" y="2061796"/>
                </a:lnTo>
                <a:lnTo>
                  <a:pt x="5399916" y="2064295"/>
                </a:lnTo>
                <a:lnTo>
                  <a:pt x="5345568" y="2066159"/>
                </a:lnTo>
                <a:lnTo>
                  <a:pt x="5293757" y="2067220"/>
                </a:lnTo>
                <a:lnTo>
                  <a:pt x="5245371" y="2067309"/>
                </a:lnTo>
                <a:lnTo>
                  <a:pt x="5201297" y="2066256"/>
                </a:lnTo>
                <a:lnTo>
                  <a:pt x="5145323" y="2062571"/>
                </a:lnTo>
                <a:lnTo>
                  <a:pt x="5095308" y="2056831"/>
                </a:lnTo>
                <a:lnTo>
                  <a:pt x="5049212" y="2049792"/>
                </a:lnTo>
                <a:lnTo>
                  <a:pt x="5004994" y="2042208"/>
                </a:lnTo>
                <a:lnTo>
                  <a:pt x="4960614" y="2034836"/>
                </a:lnTo>
                <a:lnTo>
                  <a:pt x="4914031" y="2028430"/>
                </a:lnTo>
                <a:lnTo>
                  <a:pt x="4863206" y="2023746"/>
                </a:lnTo>
                <a:lnTo>
                  <a:pt x="4806097" y="2021539"/>
                </a:lnTo>
                <a:lnTo>
                  <a:pt x="4764207" y="2021206"/>
                </a:lnTo>
                <a:lnTo>
                  <a:pt x="4718947" y="2021130"/>
                </a:lnTo>
                <a:lnTo>
                  <a:pt x="4670835" y="2021292"/>
                </a:lnTo>
                <a:lnTo>
                  <a:pt x="4620393" y="2021670"/>
                </a:lnTo>
                <a:lnTo>
                  <a:pt x="4568140" y="2022245"/>
                </a:lnTo>
                <a:lnTo>
                  <a:pt x="4460279" y="2023902"/>
                </a:lnTo>
                <a:lnTo>
                  <a:pt x="4351409" y="2026100"/>
                </a:lnTo>
                <a:lnTo>
                  <a:pt x="4245688" y="2028678"/>
                </a:lnTo>
                <a:lnTo>
                  <a:pt x="4147274" y="2031471"/>
                </a:lnTo>
                <a:lnTo>
                  <a:pt x="4060325" y="2034316"/>
                </a:lnTo>
                <a:lnTo>
                  <a:pt x="4008177" y="2036514"/>
                </a:lnTo>
                <a:lnTo>
                  <a:pt x="3956745" y="2039356"/>
                </a:lnTo>
                <a:lnTo>
                  <a:pt x="3905959" y="2042779"/>
                </a:lnTo>
                <a:lnTo>
                  <a:pt x="3855751" y="2046720"/>
                </a:lnTo>
                <a:lnTo>
                  <a:pt x="3806051" y="2051118"/>
                </a:lnTo>
                <a:lnTo>
                  <a:pt x="3756790" y="2055908"/>
                </a:lnTo>
                <a:lnTo>
                  <a:pt x="3707898" y="2061028"/>
                </a:lnTo>
                <a:lnTo>
                  <a:pt x="3659307" y="2066415"/>
                </a:lnTo>
                <a:lnTo>
                  <a:pt x="3610946" y="2072007"/>
                </a:lnTo>
                <a:lnTo>
                  <a:pt x="3370184" y="2100828"/>
                </a:lnTo>
                <a:lnTo>
                  <a:pt x="3321755" y="2106324"/>
                </a:lnTo>
                <a:lnTo>
                  <a:pt x="3273071" y="2111585"/>
                </a:lnTo>
                <a:lnTo>
                  <a:pt x="3224064" y="2116548"/>
                </a:lnTo>
                <a:lnTo>
                  <a:pt x="3174665" y="2121148"/>
                </a:lnTo>
                <a:lnTo>
                  <a:pt x="3124803" y="2125325"/>
                </a:lnTo>
                <a:lnTo>
                  <a:pt x="3074411" y="2129014"/>
                </a:lnTo>
                <a:lnTo>
                  <a:pt x="3023418" y="2132153"/>
                </a:lnTo>
                <a:lnTo>
                  <a:pt x="2971755" y="2134679"/>
                </a:lnTo>
                <a:lnTo>
                  <a:pt x="2919353" y="2136529"/>
                </a:lnTo>
                <a:lnTo>
                  <a:pt x="2873893" y="2136699"/>
                </a:lnTo>
                <a:close/>
              </a:path>
            </a:pathLst>
          </a:custGeom>
          <a:solidFill>
            <a:srgbClr val="FFF0B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6" name="Google Shape;186;p11"/>
          <p:cNvSpPr/>
          <p:nvPr/>
        </p:nvSpPr>
        <p:spPr>
          <a:xfrm>
            <a:off x="0" y="0"/>
            <a:ext cx="6068695" cy="10287000"/>
          </a:xfrm>
          <a:custGeom>
            <a:avLst/>
            <a:gdLst/>
            <a:ahLst/>
            <a:cxnLst/>
            <a:rect l="l" t="t" r="r" b="b"/>
            <a:pathLst>
              <a:path w="6068695" h="10287000" extrusionOk="0">
                <a:moveTo>
                  <a:pt x="0" y="10286999"/>
                </a:moveTo>
                <a:lnTo>
                  <a:pt x="0" y="0"/>
                </a:lnTo>
                <a:lnTo>
                  <a:pt x="6068102" y="0"/>
                </a:lnTo>
                <a:lnTo>
                  <a:pt x="6068102" y="10286999"/>
                </a:lnTo>
                <a:lnTo>
                  <a:pt x="0" y="10286999"/>
                </a:lnTo>
                <a:close/>
              </a:path>
            </a:pathLst>
          </a:custGeom>
          <a:solidFill>
            <a:srgbClr val="FFDE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87" name="Google Shape;187;p11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0033953" y="6508717"/>
            <a:ext cx="7823549" cy="3778282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1"/>
          <p:cNvSpPr txBox="1">
            <a:spLocks noGrp="1"/>
          </p:cNvSpPr>
          <p:nvPr>
            <p:ph type="title"/>
          </p:nvPr>
        </p:nvSpPr>
        <p:spPr>
          <a:xfrm>
            <a:off x="6123550" y="906925"/>
            <a:ext cx="13326000" cy="11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50">
                <a:solidFill>
                  <a:srgbClr val="BA4F46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reverse spiral bandage</a:t>
            </a:r>
            <a:endParaRPr sz="7550"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189" name="Google Shape;189;p11"/>
          <p:cNvSpPr txBox="1"/>
          <p:nvPr/>
        </p:nvSpPr>
        <p:spPr>
          <a:xfrm>
            <a:off x="115349" y="2970138"/>
            <a:ext cx="5838000" cy="25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701675" marR="5080" lvl="0" indent="-68961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50" b="1">
                <a:solidFill>
                  <a:srgbClr val="BA4F46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Bandaging  method</a:t>
            </a:r>
            <a:endParaRPr sz="7250"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190" name="Google Shape;190;p11"/>
          <p:cNvSpPr txBox="1"/>
          <p:nvPr/>
        </p:nvSpPr>
        <p:spPr>
          <a:xfrm>
            <a:off x="7053612" y="2828390"/>
            <a:ext cx="9300845" cy="279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125" rIns="0" bIns="0" anchor="t" anchorCtr="0">
            <a:spAutoFit/>
          </a:bodyPr>
          <a:lstStyle/>
          <a:p>
            <a:pPr marL="616585" marR="0" lvl="0" indent="-604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Arial" panose="020B0604020202020204"/>
              <a:buAutoNum type="arabicPeriod"/>
            </a:pPr>
            <a:r>
              <a:rPr lang="en-US" sz="52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遠⼼端⾄近⼼端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616585" marR="0" lvl="0" indent="-604520" algn="l" rtl="0">
              <a:lnSpc>
                <a:spcPct val="100000"/>
              </a:lnSpc>
              <a:spcBef>
                <a:spcPts val="1035"/>
              </a:spcBef>
              <a:spcAft>
                <a:spcPts val="0"/>
              </a:spcAft>
              <a:buSzPts val="5100"/>
              <a:buFont typeface="Arial" panose="020B0604020202020204"/>
              <a:buAutoNum type="arabicPeriod"/>
            </a:pPr>
            <a:r>
              <a:rPr lang="en-US" sz="52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適⽤於粗細不均的肢體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616585" marR="0" lvl="0" indent="-604520" algn="l" rtl="0">
              <a:lnSpc>
                <a:spcPct val="100000"/>
              </a:lnSpc>
              <a:spcBef>
                <a:spcPts val="1035"/>
              </a:spcBef>
              <a:spcAft>
                <a:spcPts val="0"/>
              </a:spcAft>
              <a:buSzPts val="5100"/>
              <a:buFont typeface="Arial" panose="020B0604020202020204"/>
              <a:buAutoNum type="arabicPeriod"/>
            </a:pPr>
            <a:r>
              <a:rPr lang="en-US" sz="52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每⼀圈與上⼀圈重疊2/1到3/1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"/>
          <p:cNvSpPr txBox="1"/>
          <p:nvPr/>
        </p:nvSpPr>
        <p:spPr>
          <a:xfrm>
            <a:off x="500474" y="2895225"/>
            <a:ext cx="5562900" cy="25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701675" marR="5080" lvl="0" indent="-68961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50" b="1">
                <a:solidFill>
                  <a:srgbClr val="BA4F46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Bandaging  method</a:t>
            </a:r>
            <a:endParaRPr sz="7250"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196" name="Google Shape;196;p12"/>
          <p:cNvSpPr/>
          <p:nvPr/>
        </p:nvSpPr>
        <p:spPr>
          <a:xfrm>
            <a:off x="7121565" y="161304"/>
            <a:ext cx="8436610" cy="3295650"/>
          </a:xfrm>
          <a:custGeom>
            <a:avLst/>
            <a:gdLst/>
            <a:ahLst/>
            <a:cxnLst/>
            <a:rect l="l" t="t" r="r" b="b"/>
            <a:pathLst>
              <a:path w="8436610" h="3295650" extrusionOk="0">
                <a:moveTo>
                  <a:pt x="3688753" y="3295650"/>
                </a:moveTo>
                <a:lnTo>
                  <a:pt x="774623" y="3295650"/>
                </a:lnTo>
                <a:lnTo>
                  <a:pt x="744299" y="3278336"/>
                </a:lnTo>
                <a:lnTo>
                  <a:pt x="700449" y="3251585"/>
                </a:lnTo>
                <a:lnTo>
                  <a:pt x="657394" y="3223569"/>
                </a:lnTo>
                <a:lnTo>
                  <a:pt x="615177" y="3194307"/>
                </a:lnTo>
                <a:lnTo>
                  <a:pt x="573844" y="3163817"/>
                </a:lnTo>
                <a:lnTo>
                  <a:pt x="533438" y="3132122"/>
                </a:lnTo>
                <a:lnTo>
                  <a:pt x="494003" y="3099239"/>
                </a:lnTo>
                <a:lnTo>
                  <a:pt x="455586" y="3065189"/>
                </a:lnTo>
                <a:lnTo>
                  <a:pt x="418229" y="3029992"/>
                </a:lnTo>
                <a:lnTo>
                  <a:pt x="381978" y="2993668"/>
                </a:lnTo>
                <a:lnTo>
                  <a:pt x="346877" y="2956236"/>
                </a:lnTo>
                <a:lnTo>
                  <a:pt x="312970" y="2917717"/>
                </a:lnTo>
                <a:lnTo>
                  <a:pt x="280302" y="2878130"/>
                </a:lnTo>
                <a:lnTo>
                  <a:pt x="248917" y="2837495"/>
                </a:lnTo>
                <a:lnTo>
                  <a:pt x="219320" y="2796377"/>
                </a:lnTo>
                <a:lnTo>
                  <a:pt x="190852" y="2754379"/>
                </a:lnTo>
                <a:lnTo>
                  <a:pt x="163644" y="2711515"/>
                </a:lnTo>
                <a:lnTo>
                  <a:pt x="137826" y="2667798"/>
                </a:lnTo>
                <a:lnTo>
                  <a:pt x="113529" y="2623242"/>
                </a:lnTo>
                <a:lnTo>
                  <a:pt x="90884" y="2577862"/>
                </a:lnTo>
                <a:lnTo>
                  <a:pt x="70020" y="2531671"/>
                </a:lnTo>
                <a:lnTo>
                  <a:pt x="51068" y="2484682"/>
                </a:lnTo>
                <a:lnTo>
                  <a:pt x="35789" y="2436511"/>
                </a:lnTo>
                <a:lnTo>
                  <a:pt x="23717" y="2387504"/>
                </a:lnTo>
                <a:lnTo>
                  <a:pt x="14525" y="2337832"/>
                </a:lnTo>
                <a:lnTo>
                  <a:pt x="7884" y="2287671"/>
                </a:lnTo>
                <a:lnTo>
                  <a:pt x="3468" y="2237191"/>
                </a:lnTo>
                <a:lnTo>
                  <a:pt x="949" y="2186568"/>
                </a:lnTo>
                <a:lnTo>
                  <a:pt x="0" y="2135974"/>
                </a:lnTo>
                <a:lnTo>
                  <a:pt x="292" y="2085582"/>
                </a:lnTo>
                <a:lnTo>
                  <a:pt x="2286" y="2034869"/>
                </a:lnTo>
                <a:lnTo>
                  <a:pt x="5867" y="1984304"/>
                </a:lnTo>
                <a:lnTo>
                  <a:pt x="10999" y="1933911"/>
                </a:lnTo>
                <a:lnTo>
                  <a:pt x="17647" y="1883719"/>
                </a:lnTo>
                <a:lnTo>
                  <a:pt x="25776" y="1833754"/>
                </a:lnTo>
                <a:lnTo>
                  <a:pt x="35349" y="1784043"/>
                </a:lnTo>
                <a:lnTo>
                  <a:pt x="46332" y="1734612"/>
                </a:lnTo>
                <a:lnTo>
                  <a:pt x="58688" y="1685489"/>
                </a:lnTo>
                <a:lnTo>
                  <a:pt x="72383" y="1636700"/>
                </a:lnTo>
                <a:lnTo>
                  <a:pt x="87380" y="1588272"/>
                </a:lnTo>
                <a:lnTo>
                  <a:pt x="103644" y="1540231"/>
                </a:lnTo>
                <a:lnTo>
                  <a:pt x="121844" y="1490017"/>
                </a:lnTo>
                <a:lnTo>
                  <a:pt x="140596" y="1440958"/>
                </a:lnTo>
                <a:lnTo>
                  <a:pt x="159943" y="1393037"/>
                </a:lnTo>
                <a:lnTo>
                  <a:pt x="179924" y="1346232"/>
                </a:lnTo>
                <a:lnTo>
                  <a:pt x="200579" y="1300525"/>
                </a:lnTo>
                <a:lnTo>
                  <a:pt x="221950" y="1255896"/>
                </a:lnTo>
                <a:lnTo>
                  <a:pt x="244076" y="1212325"/>
                </a:lnTo>
                <a:lnTo>
                  <a:pt x="266999" y="1169793"/>
                </a:lnTo>
                <a:lnTo>
                  <a:pt x="290759" y="1128279"/>
                </a:lnTo>
                <a:lnTo>
                  <a:pt x="315396" y="1087765"/>
                </a:lnTo>
                <a:lnTo>
                  <a:pt x="340951" y="1048231"/>
                </a:lnTo>
                <a:lnTo>
                  <a:pt x="367465" y="1009658"/>
                </a:lnTo>
                <a:lnTo>
                  <a:pt x="394978" y="972025"/>
                </a:lnTo>
                <a:lnTo>
                  <a:pt x="423531" y="935312"/>
                </a:lnTo>
                <a:lnTo>
                  <a:pt x="453164" y="899502"/>
                </a:lnTo>
                <a:lnTo>
                  <a:pt x="483918" y="864573"/>
                </a:lnTo>
                <a:lnTo>
                  <a:pt x="515834" y="830506"/>
                </a:lnTo>
                <a:lnTo>
                  <a:pt x="548951" y="797282"/>
                </a:lnTo>
                <a:lnTo>
                  <a:pt x="583311" y="764882"/>
                </a:lnTo>
                <a:lnTo>
                  <a:pt x="618954" y="733284"/>
                </a:lnTo>
                <a:lnTo>
                  <a:pt x="655920" y="702471"/>
                </a:lnTo>
                <a:lnTo>
                  <a:pt x="694251" y="672421"/>
                </a:lnTo>
                <a:lnTo>
                  <a:pt x="733987" y="643116"/>
                </a:lnTo>
                <a:lnTo>
                  <a:pt x="775168" y="614537"/>
                </a:lnTo>
                <a:lnTo>
                  <a:pt x="817834" y="586663"/>
                </a:lnTo>
                <a:lnTo>
                  <a:pt x="862027" y="559474"/>
                </a:lnTo>
                <a:lnTo>
                  <a:pt x="907787" y="532952"/>
                </a:lnTo>
                <a:lnTo>
                  <a:pt x="955155" y="507077"/>
                </a:lnTo>
                <a:lnTo>
                  <a:pt x="1000426" y="483617"/>
                </a:lnTo>
                <a:lnTo>
                  <a:pt x="1046082" y="461027"/>
                </a:lnTo>
                <a:lnTo>
                  <a:pt x="1092106" y="439276"/>
                </a:lnTo>
                <a:lnTo>
                  <a:pt x="1138479" y="418334"/>
                </a:lnTo>
                <a:lnTo>
                  <a:pt x="1185184" y="398174"/>
                </a:lnTo>
                <a:lnTo>
                  <a:pt x="1232205" y="378765"/>
                </a:lnTo>
                <a:lnTo>
                  <a:pt x="1279524" y="360078"/>
                </a:lnTo>
                <a:lnTo>
                  <a:pt x="1327123" y="342084"/>
                </a:lnTo>
                <a:lnTo>
                  <a:pt x="1374986" y="324753"/>
                </a:lnTo>
                <a:lnTo>
                  <a:pt x="1423094" y="308057"/>
                </a:lnTo>
                <a:lnTo>
                  <a:pt x="1471430" y="291966"/>
                </a:lnTo>
                <a:lnTo>
                  <a:pt x="1519978" y="276451"/>
                </a:lnTo>
                <a:lnTo>
                  <a:pt x="1568719" y="261482"/>
                </a:lnTo>
                <a:lnTo>
                  <a:pt x="1617637" y="247031"/>
                </a:lnTo>
                <a:lnTo>
                  <a:pt x="1666714" y="233068"/>
                </a:lnTo>
                <a:lnTo>
                  <a:pt x="1765275" y="206488"/>
                </a:lnTo>
                <a:lnTo>
                  <a:pt x="1864263" y="181509"/>
                </a:lnTo>
                <a:lnTo>
                  <a:pt x="1963541" y="157896"/>
                </a:lnTo>
                <a:lnTo>
                  <a:pt x="2162408" y="113835"/>
                </a:lnTo>
                <a:lnTo>
                  <a:pt x="2723314" y="0"/>
                </a:lnTo>
                <a:lnTo>
                  <a:pt x="7371561" y="0"/>
                </a:lnTo>
                <a:lnTo>
                  <a:pt x="7440380" y="22680"/>
                </a:lnTo>
                <a:lnTo>
                  <a:pt x="7484026" y="37876"/>
                </a:lnTo>
                <a:lnTo>
                  <a:pt x="7528791" y="54120"/>
                </a:lnTo>
                <a:lnTo>
                  <a:pt x="7574477" y="71422"/>
                </a:lnTo>
                <a:lnTo>
                  <a:pt x="7620885" y="89791"/>
                </a:lnTo>
                <a:lnTo>
                  <a:pt x="7667817" y="109237"/>
                </a:lnTo>
                <a:lnTo>
                  <a:pt x="7715075" y="129771"/>
                </a:lnTo>
                <a:lnTo>
                  <a:pt x="7762459" y="151401"/>
                </a:lnTo>
                <a:lnTo>
                  <a:pt x="7809772" y="174139"/>
                </a:lnTo>
                <a:lnTo>
                  <a:pt x="7856815" y="197994"/>
                </a:lnTo>
                <a:lnTo>
                  <a:pt x="7903390" y="222975"/>
                </a:lnTo>
                <a:lnTo>
                  <a:pt x="7949298" y="249093"/>
                </a:lnTo>
                <a:lnTo>
                  <a:pt x="7994341" y="276358"/>
                </a:lnTo>
                <a:lnTo>
                  <a:pt x="8038320" y="304779"/>
                </a:lnTo>
                <a:lnTo>
                  <a:pt x="8081036" y="334366"/>
                </a:lnTo>
                <a:lnTo>
                  <a:pt x="8121388" y="364411"/>
                </a:lnTo>
                <a:lnTo>
                  <a:pt x="8160161" y="395589"/>
                </a:lnTo>
                <a:lnTo>
                  <a:pt x="8197171" y="427909"/>
                </a:lnTo>
                <a:lnTo>
                  <a:pt x="8232231" y="461381"/>
                </a:lnTo>
                <a:lnTo>
                  <a:pt x="8265157" y="496013"/>
                </a:lnTo>
                <a:lnTo>
                  <a:pt x="8295763" y="531814"/>
                </a:lnTo>
                <a:lnTo>
                  <a:pt x="8323864" y="568795"/>
                </a:lnTo>
                <a:lnTo>
                  <a:pt x="8349274" y="606964"/>
                </a:lnTo>
                <a:lnTo>
                  <a:pt x="8371807" y="646330"/>
                </a:lnTo>
                <a:lnTo>
                  <a:pt x="8391279" y="686903"/>
                </a:lnTo>
                <a:lnTo>
                  <a:pt x="8407504" y="728691"/>
                </a:lnTo>
                <a:lnTo>
                  <a:pt x="8420296" y="771705"/>
                </a:lnTo>
                <a:lnTo>
                  <a:pt x="8429470" y="815953"/>
                </a:lnTo>
                <a:lnTo>
                  <a:pt x="8434840" y="861444"/>
                </a:lnTo>
                <a:lnTo>
                  <a:pt x="8436222" y="908187"/>
                </a:lnTo>
                <a:lnTo>
                  <a:pt x="8433429" y="956193"/>
                </a:lnTo>
                <a:lnTo>
                  <a:pt x="8426567" y="1003447"/>
                </a:lnTo>
                <a:lnTo>
                  <a:pt x="8416007" y="1049081"/>
                </a:lnTo>
                <a:lnTo>
                  <a:pt x="8402129" y="1093267"/>
                </a:lnTo>
                <a:lnTo>
                  <a:pt x="8385313" y="1136174"/>
                </a:lnTo>
                <a:lnTo>
                  <a:pt x="8365940" y="1177974"/>
                </a:lnTo>
                <a:lnTo>
                  <a:pt x="8344388" y="1218836"/>
                </a:lnTo>
                <a:lnTo>
                  <a:pt x="8321038" y="1258932"/>
                </a:lnTo>
                <a:lnTo>
                  <a:pt x="8296270" y="1298431"/>
                </a:lnTo>
                <a:lnTo>
                  <a:pt x="8270464" y="1337506"/>
                </a:lnTo>
                <a:lnTo>
                  <a:pt x="8243999" y="1376325"/>
                </a:lnTo>
                <a:lnTo>
                  <a:pt x="8190615" y="1453880"/>
                </a:lnTo>
                <a:lnTo>
                  <a:pt x="8164456" y="1492957"/>
                </a:lnTo>
                <a:lnTo>
                  <a:pt x="8139157" y="1532461"/>
                </a:lnTo>
                <a:lnTo>
                  <a:pt x="8115101" y="1572564"/>
                </a:lnTo>
                <a:lnTo>
                  <a:pt x="8092666" y="1613434"/>
                </a:lnTo>
                <a:lnTo>
                  <a:pt x="8072232" y="1655243"/>
                </a:lnTo>
                <a:lnTo>
                  <a:pt x="8054179" y="1698162"/>
                </a:lnTo>
                <a:lnTo>
                  <a:pt x="8038888" y="1742360"/>
                </a:lnTo>
                <a:lnTo>
                  <a:pt x="8026737" y="1788009"/>
                </a:lnTo>
                <a:lnTo>
                  <a:pt x="8018108" y="1835278"/>
                </a:lnTo>
                <a:lnTo>
                  <a:pt x="8013380" y="1884340"/>
                </a:lnTo>
                <a:lnTo>
                  <a:pt x="8012748" y="1937133"/>
                </a:lnTo>
                <a:lnTo>
                  <a:pt x="8015884" y="1989747"/>
                </a:lnTo>
                <a:lnTo>
                  <a:pt x="8021854" y="2042235"/>
                </a:lnTo>
                <a:lnTo>
                  <a:pt x="8029724" y="2094649"/>
                </a:lnTo>
                <a:lnTo>
                  <a:pt x="8038560" y="2147045"/>
                </a:lnTo>
                <a:lnTo>
                  <a:pt x="8047429" y="2199474"/>
                </a:lnTo>
                <a:lnTo>
                  <a:pt x="8055396" y="2251990"/>
                </a:lnTo>
                <a:lnTo>
                  <a:pt x="8061528" y="2304648"/>
                </a:lnTo>
                <a:lnTo>
                  <a:pt x="8064770" y="2352959"/>
                </a:lnTo>
                <a:lnTo>
                  <a:pt x="8065582" y="2401169"/>
                </a:lnTo>
                <a:lnTo>
                  <a:pt x="8064019" y="2449215"/>
                </a:lnTo>
                <a:lnTo>
                  <a:pt x="8060139" y="2497036"/>
                </a:lnTo>
                <a:lnTo>
                  <a:pt x="8054000" y="2544570"/>
                </a:lnTo>
                <a:lnTo>
                  <a:pt x="8045659" y="2591756"/>
                </a:lnTo>
                <a:lnTo>
                  <a:pt x="8035173" y="2638532"/>
                </a:lnTo>
                <a:lnTo>
                  <a:pt x="8022598" y="2684836"/>
                </a:lnTo>
                <a:lnTo>
                  <a:pt x="8007993" y="2730608"/>
                </a:lnTo>
                <a:lnTo>
                  <a:pt x="7991415" y="2775784"/>
                </a:lnTo>
                <a:lnTo>
                  <a:pt x="7972920" y="2820304"/>
                </a:lnTo>
                <a:lnTo>
                  <a:pt x="7952566" y="2864105"/>
                </a:lnTo>
                <a:lnTo>
                  <a:pt x="7930410" y="2907127"/>
                </a:lnTo>
                <a:lnTo>
                  <a:pt x="7906509" y="2949307"/>
                </a:lnTo>
                <a:lnTo>
                  <a:pt x="7880921" y="2990585"/>
                </a:lnTo>
                <a:lnTo>
                  <a:pt x="7853702" y="3030898"/>
                </a:lnTo>
                <a:lnTo>
                  <a:pt x="7824911" y="3070184"/>
                </a:lnTo>
                <a:lnTo>
                  <a:pt x="7794603" y="3108383"/>
                </a:lnTo>
                <a:lnTo>
                  <a:pt x="7762837" y="3145432"/>
                </a:lnTo>
                <a:lnTo>
                  <a:pt x="7729669" y="3181269"/>
                </a:lnTo>
                <a:lnTo>
                  <a:pt x="7695156" y="3215834"/>
                </a:lnTo>
                <a:lnTo>
                  <a:pt x="7673860" y="3235603"/>
                </a:lnTo>
                <a:lnTo>
                  <a:pt x="4508606" y="3235603"/>
                </a:lnTo>
                <a:lnTo>
                  <a:pt x="4407090" y="3236657"/>
                </a:lnTo>
                <a:lnTo>
                  <a:pt x="4305577" y="3239686"/>
                </a:lnTo>
                <a:lnTo>
                  <a:pt x="4204105" y="3244599"/>
                </a:lnTo>
                <a:lnTo>
                  <a:pt x="4102713" y="3251306"/>
                </a:lnTo>
                <a:lnTo>
                  <a:pt x="4001440" y="3259716"/>
                </a:lnTo>
                <a:lnTo>
                  <a:pt x="3900324" y="3269739"/>
                </a:lnTo>
                <a:lnTo>
                  <a:pt x="3799404" y="3281285"/>
                </a:lnTo>
                <a:lnTo>
                  <a:pt x="3698718" y="3294262"/>
                </a:lnTo>
                <a:lnTo>
                  <a:pt x="3688753" y="3295650"/>
                </a:lnTo>
                <a:close/>
              </a:path>
              <a:path w="8436610" h="3295650" extrusionOk="0">
                <a:moveTo>
                  <a:pt x="7603778" y="3295650"/>
                </a:moveTo>
                <a:lnTo>
                  <a:pt x="5242220" y="3295650"/>
                </a:lnTo>
                <a:lnTo>
                  <a:pt x="5216053" y="3291128"/>
                </a:lnTo>
                <a:lnTo>
                  <a:pt x="5165862" y="3283144"/>
                </a:lnTo>
                <a:lnTo>
                  <a:pt x="5115599" y="3275823"/>
                </a:lnTo>
                <a:lnTo>
                  <a:pt x="5065269" y="3269154"/>
                </a:lnTo>
                <a:lnTo>
                  <a:pt x="5014877" y="3263126"/>
                </a:lnTo>
                <a:lnTo>
                  <a:pt x="4964428" y="3257728"/>
                </a:lnTo>
                <a:lnTo>
                  <a:pt x="4913926" y="3252947"/>
                </a:lnTo>
                <a:lnTo>
                  <a:pt x="4863377" y="3248774"/>
                </a:lnTo>
                <a:lnTo>
                  <a:pt x="4812785" y="3245196"/>
                </a:lnTo>
                <a:lnTo>
                  <a:pt x="4762155" y="3242203"/>
                </a:lnTo>
                <a:lnTo>
                  <a:pt x="4711492" y="3239782"/>
                </a:lnTo>
                <a:lnTo>
                  <a:pt x="4660801" y="3237923"/>
                </a:lnTo>
                <a:lnTo>
                  <a:pt x="4610087" y="3236615"/>
                </a:lnTo>
                <a:lnTo>
                  <a:pt x="4559353" y="3235845"/>
                </a:lnTo>
                <a:lnTo>
                  <a:pt x="4508606" y="3235603"/>
                </a:lnTo>
                <a:lnTo>
                  <a:pt x="7673860" y="3235603"/>
                </a:lnTo>
                <a:lnTo>
                  <a:pt x="7659357" y="3249065"/>
                </a:lnTo>
                <a:lnTo>
                  <a:pt x="7622328" y="3280899"/>
                </a:lnTo>
                <a:lnTo>
                  <a:pt x="7603778" y="3295650"/>
                </a:lnTo>
                <a:close/>
              </a:path>
            </a:pathLst>
          </a:custGeom>
          <a:solidFill>
            <a:srgbClr val="E3F5E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7" name="Google Shape;197;p12"/>
          <p:cNvSpPr txBox="1">
            <a:spLocks noGrp="1"/>
          </p:cNvSpPr>
          <p:nvPr>
            <p:ph type="title"/>
          </p:nvPr>
        </p:nvSpPr>
        <p:spPr>
          <a:xfrm>
            <a:off x="6767875" y="1354700"/>
            <a:ext cx="9748800" cy="11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triangle bandage</a:t>
            </a:r>
            <a:endParaRPr sz="7500"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pic>
        <p:nvPicPr>
          <p:cNvPr id="198" name="Google Shape;198;p12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3807298" y="5954374"/>
            <a:ext cx="4364749" cy="433262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2"/>
          <p:cNvSpPr txBox="1"/>
          <p:nvPr/>
        </p:nvSpPr>
        <p:spPr>
          <a:xfrm>
            <a:off x="6767886" y="4111111"/>
            <a:ext cx="8553450" cy="187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125" rIns="0" bIns="0" anchor="t" anchorCtr="0">
            <a:spAutoFit/>
          </a:bodyPr>
          <a:lstStyle/>
          <a:p>
            <a:pPr marL="616585" marR="0" lvl="0" indent="-604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Arial" panose="020B0604020202020204"/>
              <a:buAutoNum type="arabicPeriod"/>
            </a:pPr>
            <a:r>
              <a:rPr lang="en-US" sz="52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須露出⼿指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616585" marR="0" lvl="0" indent="-604520" algn="l" rtl="0">
              <a:lnSpc>
                <a:spcPct val="100000"/>
              </a:lnSpc>
              <a:spcBef>
                <a:spcPts val="1035"/>
              </a:spcBef>
              <a:spcAft>
                <a:spcPts val="0"/>
              </a:spcAft>
              <a:buSzPts val="5100"/>
              <a:buFont typeface="Arial" panose="020B0604020202020204"/>
              <a:buAutoNum type="arabicPeriod"/>
            </a:pPr>
            <a:r>
              <a:rPr lang="en-US" sz="52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將肘關節部分多於布料打結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/>
          <p:nvPr/>
        </p:nvSpPr>
        <p:spPr>
          <a:xfrm>
            <a:off x="0" y="0"/>
            <a:ext cx="6878320" cy="10287000"/>
          </a:xfrm>
          <a:custGeom>
            <a:avLst/>
            <a:gdLst/>
            <a:ahLst/>
            <a:cxnLst/>
            <a:rect l="l" t="t" r="r" b="b"/>
            <a:pathLst>
              <a:path w="6878320" h="10287000" extrusionOk="0">
                <a:moveTo>
                  <a:pt x="0" y="10286999"/>
                </a:moveTo>
                <a:lnTo>
                  <a:pt x="0" y="0"/>
                </a:lnTo>
                <a:lnTo>
                  <a:pt x="6877942" y="0"/>
                </a:lnTo>
                <a:lnTo>
                  <a:pt x="6877942" y="10286999"/>
                </a:lnTo>
                <a:lnTo>
                  <a:pt x="0" y="10286999"/>
                </a:lnTo>
                <a:close/>
              </a:path>
            </a:pathLst>
          </a:custGeom>
          <a:solidFill>
            <a:srgbClr val="FFDE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1" name="Google Shape;101;p2"/>
          <p:cNvSpPr/>
          <p:nvPr/>
        </p:nvSpPr>
        <p:spPr>
          <a:xfrm>
            <a:off x="9018376" y="2271713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 extrusionOk="0">
                <a:moveTo>
                  <a:pt x="137030" y="257174"/>
                </a:moveTo>
                <a:lnTo>
                  <a:pt x="120144" y="257174"/>
                </a:lnTo>
                <a:lnTo>
                  <a:pt x="111782" y="256351"/>
                </a:lnTo>
                <a:lnTo>
                  <a:pt x="71578" y="244155"/>
                </a:lnTo>
                <a:lnTo>
                  <a:pt x="31692" y="213542"/>
                </a:lnTo>
                <a:lnTo>
                  <a:pt x="6557" y="169995"/>
                </a:lnTo>
                <a:lnTo>
                  <a:pt x="0" y="137030"/>
                </a:lnTo>
                <a:lnTo>
                  <a:pt x="0" y="120144"/>
                </a:lnTo>
                <a:lnTo>
                  <a:pt x="13019" y="71578"/>
                </a:lnTo>
                <a:lnTo>
                  <a:pt x="43632" y="31692"/>
                </a:lnTo>
                <a:lnTo>
                  <a:pt x="87179" y="6557"/>
                </a:lnTo>
                <a:lnTo>
                  <a:pt x="120144" y="0"/>
                </a:lnTo>
                <a:lnTo>
                  <a:pt x="137030" y="0"/>
                </a:lnTo>
                <a:lnTo>
                  <a:pt x="185596" y="13019"/>
                </a:lnTo>
                <a:lnTo>
                  <a:pt x="225482" y="43632"/>
                </a:lnTo>
                <a:lnTo>
                  <a:pt x="250617" y="87179"/>
                </a:lnTo>
                <a:lnTo>
                  <a:pt x="257175" y="120144"/>
                </a:lnTo>
                <a:lnTo>
                  <a:pt x="257175" y="128587"/>
                </a:lnTo>
                <a:lnTo>
                  <a:pt x="257175" y="137030"/>
                </a:lnTo>
                <a:lnTo>
                  <a:pt x="244155" y="185596"/>
                </a:lnTo>
                <a:lnTo>
                  <a:pt x="213542" y="225482"/>
                </a:lnTo>
                <a:lnTo>
                  <a:pt x="169995" y="250617"/>
                </a:lnTo>
                <a:lnTo>
                  <a:pt x="145392" y="256351"/>
                </a:lnTo>
                <a:lnTo>
                  <a:pt x="137030" y="2571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9575837" y="1848161"/>
            <a:ext cx="5878194" cy="279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 crash	⾞禍 scratch 抓傷、擦傷  sprain 拉傷</a:t>
            </a:r>
            <a:endParaRPr lang="en-US"/>
          </a:p>
        </p:txBody>
      </p:sp>
      <p:sp>
        <p:nvSpPr>
          <p:cNvPr id="103" name="Google Shape;103;p2"/>
          <p:cNvSpPr/>
          <p:nvPr/>
        </p:nvSpPr>
        <p:spPr>
          <a:xfrm>
            <a:off x="9018376" y="3195638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 extrusionOk="0">
                <a:moveTo>
                  <a:pt x="137030" y="257174"/>
                </a:moveTo>
                <a:lnTo>
                  <a:pt x="120144" y="257174"/>
                </a:lnTo>
                <a:lnTo>
                  <a:pt x="111782" y="256351"/>
                </a:lnTo>
                <a:lnTo>
                  <a:pt x="71578" y="244155"/>
                </a:lnTo>
                <a:lnTo>
                  <a:pt x="31692" y="213542"/>
                </a:lnTo>
                <a:lnTo>
                  <a:pt x="6557" y="169995"/>
                </a:lnTo>
                <a:lnTo>
                  <a:pt x="0" y="137030"/>
                </a:lnTo>
                <a:lnTo>
                  <a:pt x="0" y="120144"/>
                </a:lnTo>
                <a:lnTo>
                  <a:pt x="13019" y="71578"/>
                </a:lnTo>
                <a:lnTo>
                  <a:pt x="43632" y="31691"/>
                </a:lnTo>
                <a:lnTo>
                  <a:pt x="87179" y="6556"/>
                </a:lnTo>
                <a:lnTo>
                  <a:pt x="120144" y="0"/>
                </a:lnTo>
                <a:lnTo>
                  <a:pt x="137030" y="0"/>
                </a:lnTo>
                <a:lnTo>
                  <a:pt x="185596" y="13018"/>
                </a:lnTo>
                <a:lnTo>
                  <a:pt x="225482" y="43632"/>
                </a:lnTo>
                <a:lnTo>
                  <a:pt x="250617" y="87179"/>
                </a:lnTo>
                <a:lnTo>
                  <a:pt x="257175" y="120144"/>
                </a:lnTo>
                <a:lnTo>
                  <a:pt x="257175" y="128587"/>
                </a:lnTo>
                <a:lnTo>
                  <a:pt x="257175" y="137030"/>
                </a:lnTo>
                <a:lnTo>
                  <a:pt x="244155" y="185596"/>
                </a:lnTo>
                <a:lnTo>
                  <a:pt x="213542" y="225482"/>
                </a:lnTo>
                <a:lnTo>
                  <a:pt x="169995" y="250617"/>
                </a:lnTo>
                <a:lnTo>
                  <a:pt x="145392" y="256351"/>
                </a:lnTo>
                <a:lnTo>
                  <a:pt x="137030" y="2571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4" name="Google Shape;104;p2"/>
          <p:cNvSpPr/>
          <p:nvPr/>
        </p:nvSpPr>
        <p:spPr>
          <a:xfrm>
            <a:off x="9018376" y="4119562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 extrusionOk="0">
                <a:moveTo>
                  <a:pt x="137030" y="257174"/>
                </a:moveTo>
                <a:lnTo>
                  <a:pt x="120144" y="257174"/>
                </a:lnTo>
                <a:lnTo>
                  <a:pt x="111782" y="256351"/>
                </a:lnTo>
                <a:lnTo>
                  <a:pt x="71578" y="244155"/>
                </a:lnTo>
                <a:lnTo>
                  <a:pt x="31692" y="213542"/>
                </a:lnTo>
                <a:lnTo>
                  <a:pt x="6557" y="169995"/>
                </a:lnTo>
                <a:lnTo>
                  <a:pt x="0" y="137030"/>
                </a:lnTo>
                <a:lnTo>
                  <a:pt x="0" y="120144"/>
                </a:lnTo>
                <a:lnTo>
                  <a:pt x="13019" y="71578"/>
                </a:lnTo>
                <a:lnTo>
                  <a:pt x="43632" y="31691"/>
                </a:lnTo>
                <a:lnTo>
                  <a:pt x="87179" y="6556"/>
                </a:lnTo>
                <a:lnTo>
                  <a:pt x="120144" y="0"/>
                </a:lnTo>
                <a:lnTo>
                  <a:pt x="137030" y="0"/>
                </a:lnTo>
                <a:lnTo>
                  <a:pt x="185596" y="13018"/>
                </a:lnTo>
                <a:lnTo>
                  <a:pt x="225482" y="43632"/>
                </a:lnTo>
                <a:lnTo>
                  <a:pt x="250617" y="87179"/>
                </a:lnTo>
                <a:lnTo>
                  <a:pt x="257175" y="120144"/>
                </a:lnTo>
                <a:lnTo>
                  <a:pt x="257175" y="128587"/>
                </a:lnTo>
                <a:lnTo>
                  <a:pt x="257175" y="137030"/>
                </a:lnTo>
                <a:lnTo>
                  <a:pt x="244155" y="185595"/>
                </a:lnTo>
                <a:lnTo>
                  <a:pt x="213542" y="225482"/>
                </a:lnTo>
                <a:lnTo>
                  <a:pt x="169995" y="250617"/>
                </a:lnTo>
                <a:lnTo>
                  <a:pt x="145392" y="256351"/>
                </a:lnTo>
                <a:lnTo>
                  <a:pt x="137030" y="2571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5" name="Google Shape;105;p2"/>
          <p:cNvSpPr/>
          <p:nvPr/>
        </p:nvSpPr>
        <p:spPr>
          <a:xfrm>
            <a:off x="9018376" y="5043487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 extrusionOk="0">
                <a:moveTo>
                  <a:pt x="137030" y="257174"/>
                </a:moveTo>
                <a:lnTo>
                  <a:pt x="120144" y="257174"/>
                </a:lnTo>
                <a:lnTo>
                  <a:pt x="111782" y="256351"/>
                </a:lnTo>
                <a:lnTo>
                  <a:pt x="71578" y="244155"/>
                </a:lnTo>
                <a:lnTo>
                  <a:pt x="31692" y="213541"/>
                </a:lnTo>
                <a:lnTo>
                  <a:pt x="6557" y="169995"/>
                </a:lnTo>
                <a:lnTo>
                  <a:pt x="0" y="137030"/>
                </a:lnTo>
                <a:lnTo>
                  <a:pt x="0" y="120144"/>
                </a:lnTo>
                <a:lnTo>
                  <a:pt x="13019" y="71578"/>
                </a:lnTo>
                <a:lnTo>
                  <a:pt x="43632" y="31691"/>
                </a:lnTo>
                <a:lnTo>
                  <a:pt x="87179" y="6557"/>
                </a:lnTo>
                <a:lnTo>
                  <a:pt x="120144" y="0"/>
                </a:lnTo>
                <a:lnTo>
                  <a:pt x="137030" y="0"/>
                </a:lnTo>
                <a:lnTo>
                  <a:pt x="185596" y="13018"/>
                </a:lnTo>
                <a:lnTo>
                  <a:pt x="225482" y="43632"/>
                </a:lnTo>
                <a:lnTo>
                  <a:pt x="250617" y="87178"/>
                </a:lnTo>
                <a:lnTo>
                  <a:pt x="257175" y="120144"/>
                </a:lnTo>
                <a:lnTo>
                  <a:pt x="257175" y="128587"/>
                </a:lnTo>
                <a:lnTo>
                  <a:pt x="257175" y="137030"/>
                </a:lnTo>
                <a:lnTo>
                  <a:pt x="244155" y="185595"/>
                </a:lnTo>
                <a:lnTo>
                  <a:pt x="213542" y="225482"/>
                </a:lnTo>
                <a:lnTo>
                  <a:pt x="169995" y="250617"/>
                </a:lnTo>
                <a:lnTo>
                  <a:pt x="145392" y="256351"/>
                </a:lnTo>
                <a:lnTo>
                  <a:pt x="137030" y="2571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6" name="Google Shape;106;p2"/>
          <p:cNvSpPr txBox="1"/>
          <p:nvPr/>
        </p:nvSpPr>
        <p:spPr>
          <a:xfrm>
            <a:off x="9575837" y="4619936"/>
            <a:ext cx="4137660" cy="279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twist 扭傷 fracture ⾻折  cramp 抽筋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9018376" y="5967412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 extrusionOk="0">
                <a:moveTo>
                  <a:pt x="137030" y="257174"/>
                </a:moveTo>
                <a:lnTo>
                  <a:pt x="120144" y="257174"/>
                </a:lnTo>
                <a:lnTo>
                  <a:pt x="111782" y="256350"/>
                </a:lnTo>
                <a:lnTo>
                  <a:pt x="71578" y="244155"/>
                </a:lnTo>
                <a:lnTo>
                  <a:pt x="31692" y="213541"/>
                </a:lnTo>
                <a:lnTo>
                  <a:pt x="6557" y="169994"/>
                </a:lnTo>
                <a:lnTo>
                  <a:pt x="0" y="137030"/>
                </a:lnTo>
                <a:lnTo>
                  <a:pt x="0" y="120144"/>
                </a:lnTo>
                <a:lnTo>
                  <a:pt x="13019" y="71578"/>
                </a:lnTo>
                <a:lnTo>
                  <a:pt x="43632" y="31691"/>
                </a:lnTo>
                <a:lnTo>
                  <a:pt x="87179" y="6556"/>
                </a:lnTo>
                <a:lnTo>
                  <a:pt x="120144" y="0"/>
                </a:lnTo>
                <a:lnTo>
                  <a:pt x="137030" y="0"/>
                </a:lnTo>
                <a:lnTo>
                  <a:pt x="185596" y="13018"/>
                </a:lnTo>
                <a:lnTo>
                  <a:pt x="225482" y="43632"/>
                </a:lnTo>
                <a:lnTo>
                  <a:pt x="250617" y="87179"/>
                </a:lnTo>
                <a:lnTo>
                  <a:pt x="257175" y="120144"/>
                </a:lnTo>
                <a:lnTo>
                  <a:pt x="257175" y="128587"/>
                </a:lnTo>
                <a:lnTo>
                  <a:pt x="257175" y="137030"/>
                </a:lnTo>
                <a:lnTo>
                  <a:pt x="244155" y="185595"/>
                </a:lnTo>
                <a:lnTo>
                  <a:pt x="213542" y="225482"/>
                </a:lnTo>
                <a:lnTo>
                  <a:pt x="169995" y="250617"/>
                </a:lnTo>
                <a:lnTo>
                  <a:pt x="145392" y="256350"/>
                </a:lnTo>
                <a:lnTo>
                  <a:pt x="137030" y="2571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8" name="Google Shape;108;p2"/>
          <p:cNvSpPr/>
          <p:nvPr/>
        </p:nvSpPr>
        <p:spPr>
          <a:xfrm>
            <a:off x="9018376" y="6891337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 extrusionOk="0">
                <a:moveTo>
                  <a:pt x="137030" y="257174"/>
                </a:moveTo>
                <a:lnTo>
                  <a:pt x="120144" y="257174"/>
                </a:lnTo>
                <a:lnTo>
                  <a:pt x="111782" y="256351"/>
                </a:lnTo>
                <a:lnTo>
                  <a:pt x="71578" y="244155"/>
                </a:lnTo>
                <a:lnTo>
                  <a:pt x="31692" y="213541"/>
                </a:lnTo>
                <a:lnTo>
                  <a:pt x="6557" y="169995"/>
                </a:lnTo>
                <a:lnTo>
                  <a:pt x="0" y="137030"/>
                </a:lnTo>
                <a:lnTo>
                  <a:pt x="0" y="120144"/>
                </a:lnTo>
                <a:lnTo>
                  <a:pt x="13019" y="71578"/>
                </a:lnTo>
                <a:lnTo>
                  <a:pt x="43632" y="31692"/>
                </a:lnTo>
                <a:lnTo>
                  <a:pt x="87179" y="6556"/>
                </a:lnTo>
                <a:lnTo>
                  <a:pt x="120144" y="0"/>
                </a:lnTo>
                <a:lnTo>
                  <a:pt x="137030" y="0"/>
                </a:lnTo>
                <a:lnTo>
                  <a:pt x="185596" y="13019"/>
                </a:lnTo>
                <a:lnTo>
                  <a:pt x="225482" y="43632"/>
                </a:lnTo>
                <a:lnTo>
                  <a:pt x="250617" y="87179"/>
                </a:lnTo>
                <a:lnTo>
                  <a:pt x="257175" y="120144"/>
                </a:lnTo>
                <a:lnTo>
                  <a:pt x="257175" y="128587"/>
                </a:lnTo>
                <a:lnTo>
                  <a:pt x="257175" y="137030"/>
                </a:lnTo>
                <a:lnTo>
                  <a:pt x="244155" y="185595"/>
                </a:lnTo>
                <a:lnTo>
                  <a:pt x="213542" y="225482"/>
                </a:lnTo>
                <a:lnTo>
                  <a:pt x="169995" y="250617"/>
                </a:lnTo>
                <a:lnTo>
                  <a:pt x="145392" y="256351"/>
                </a:lnTo>
                <a:lnTo>
                  <a:pt x="137030" y="2571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5677105" y="6176090"/>
            <a:ext cx="2606345" cy="410209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"/>
          <p:cNvSpPr txBox="1"/>
          <p:nvPr/>
        </p:nvSpPr>
        <p:spPr>
          <a:xfrm>
            <a:off x="83532" y="3606800"/>
            <a:ext cx="6680125" cy="278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What kind of</a:t>
            </a:r>
            <a:r>
              <a:rPr lang="en-US" sz="6000" dirty="0" smtClean="0"/>
              <a:t> </a:t>
            </a:r>
            <a:r>
              <a:rPr lang="en-US" sz="6000" b="1" dirty="0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injury</a:t>
            </a:r>
            <a:r>
              <a:rPr lang="en-US" sz="6000" b="1" dirty="0"/>
              <a:t> </a:t>
            </a:r>
            <a:r>
              <a:rPr lang="en-US" sz="6000" b="1" dirty="0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experience  </a:t>
            </a:r>
            <a:r>
              <a:rPr lang="en-US" sz="60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do</a:t>
            </a:r>
            <a:r>
              <a:rPr lang="en-US" sz="6000" b="1" dirty="0"/>
              <a:t> </a:t>
            </a:r>
            <a:r>
              <a:rPr lang="en-US" sz="60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you	have?</a:t>
            </a:r>
            <a:endParaRPr sz="60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/>
          <p:nvPr/>
        </p:nvSpPr>
        <p:spPr>
          <a:xfrm>
            <a:off x="5741" y="0"/>
            <a:ext cx="18287365" cy="3983354"/>
          </a:xfrm>
          <a:custGeom>
            <a:avLst/>
            <a:gdLst/>
            <a:ahLst/>
            <a:cxnLst/>
            <a:rect l="l" t="t" r="r" b="b"/>
            <a:pathLst>
              <a:path w="18287365" h="3983354" extrusionOk="0">
                <a:moveTo>
                  <a:pt x="1323054" y="3452542"/>
                </a:moveTo>
                <a:lnTo>
                  <a:pt x="267582" y="2726909"/>
                </a:lnTo>
                <a:lnTo>
                  <a:pt x="172484" y="2615295"/>
                </a:lnTo>
                <a:lnTo>
                  <a:pt x="133845" y="2588730"/>
                </a:lnTo>
                <a:lnTo>
                  <a:pt x="9365" y="2441504"/>
                </a:lnTo>
                <a:lnTo>
                  <a:pt x="848" y="2420236"/>
                </a:lnTo>
                <a:lnTo>
                  <a:pt x="0" y="0"/>
                </a:lnTo>
                <a:lnTo>
                  <a:pt x="18282257" y="8350"/>
                </a:lnTo>
                <a:lnTo>
                  <a:pt x="18286822" y="1876317"/>
                </a:lnTo>
                <a:lnTo>
                  <a:pt x="18258566" y="1918539"/>
                </a:lnTo>
                <a:lnTo>
                  <a:pt x="18230004" y="1960550"/>
                </a:lnTo>
                <a:lnTo>
                  <a:pt x="18201053" y="2002293"/>
                </a:lnTo>
                <a:lnTo>
                  <a:pt x="18171688" y="2043752"/>
                </a:lnTo>
                <a:lnTo>
                  <a:pt x="18141885" y="2084910"/>
                </a:lnTo>
                <a:lnTo>
                  <a:pt x="18111622" y="2125752"/>
                </a:lnTo>
                <a:lnTo>
                  <a:pt x="18080875" y="2166260"/>
                </a:lnTo>
                <a:lnTo>
                  <a:pt x="18049620" y="2206420"/>
                </a:lnTo>
                <a:lnTo>
                  <a:pt x="18017834" y="2246215"/>
                </a:lnTo>
                <a:lnTo>
                  <a:pt x="17985493" y="2285628"/>
                </a:lnTo>
                <a:lnTo>
                  <a:pt x="17952574" y="2324643"/>
                </a:lnTo>
                <a:lnTo>
                  <a:pt x="17926248" y="2352779"/>
                </a:lnTo>
                <a:lnTo>
                  <a:pt x="17892101" y="2390951"/>
                </a:lnTo>
                <a:lnTo>
                  <a:pt x="17857306" y="2428676"/>
                </a:lnTo>
                <a:lnTo>
                  <a:pt x="17821838" y="2465939"/>
                </a:lnTo>
                <a:lnTo>
                  <a:pt x="17785674" y="2502724"/>
                </a:lnTo>
                <a:lnTo>
                  <a:pt x="17748790" y="2539014"/>
                </a:lnTo>
                <a:lnTo>
                  <a:pt x="17711164" y="2574793"/>
                </a:lnTo>
                <a:lnTo>
                  <a:pt x="17672770" y="2610045"/>
                </a:lnTo>
                <a:lnTo>
                  <a:pt x="17633587" y="2644754"/>
                </a:lnTo>
                <a:lnTo>
                  <a:pt x="17593590" y="2678903"/>
                </a:lnTo>
                <a:lnTo>
                  <a:pt x="17552755" y="2712477"/>
                </a:lnTo>
                <a:lnTo>
                  <a:pt x="17511563" y="2745805"/>
                </a:lnTo>
                <a:lnTo>
                  <a:pt x="17477223" y="2768432"/>
                </a:lnTo>
                <a:lnTo>
                  <a:pt x="17435344" y="2801287"/>
                </a:lnTo>
                <a:lnTo>
                  <a:pt x="17393118" y="2833904"/>
                </a:lnTo>
                <a:lnTo>
                  <a:pt x="17350542" y="2866281"/>
                </a:lnTo>
                <a:lnTo>
                  <a:pt x="17307615" y="2898416"/>
                </a:lnTo>
                <a:lnTo>
                  <a:pt x="17271529" y="2919842"/>
                </a:lnTo>
                <a:lnTo>
                  <a:pt x="17227891" y="2951489"/>
                </a:lnTo>
                <a:lnTo>
                  <a:pt x="17183895" y="2982889"/>
                </a:lnTo>
                <a:lnTo>
                  <a:pt x="17146733" y="3003575"/>
                </a:lnTo>
                <a:lnTo>
                  <a:pt x="17102013" y="3034478"/>
                </a:lnTo>
                <a:lnTo>
                  <a:pt x="17064123" y="3054664"/>
                </a:lnTo>
                <a:lnTo>
                  <a:pt x="17018669" y="3085062"/>
                </a:lnTo>
                <a:lnTo>
                  <a:pt x="16980041" y="3104740"/>
                </a:lnTo>
                <a:lnTo>
                  <a:pt x="16933845" y="3134628"/>
                </a:lnTo>
                <a:lnTo>
                  <a:pt x="16894469" y="3153793"/>
                </a:lnTo>
                <a:lnTo>
                  <a:pt x="16847521" y="3183163"/>
                </a:lnTo>
                <a:lnTo>
                  <a:pt x="16807389" y="3201808"/>
                </a:lnTo>
                <a:lnTo>
                  <a:pt x="16759680" y="3230656"/>
                </a:lnTo>
                <a:lnTo>
                  <a:pt x="16718782" y="3248774"/>
                </a:lnTo>
                <a:lnTo>
                  <a:pt x="16677498" y="3266626"/>
                </a:lnTo>
                <a:lnTo>
                  <a:pt x="16628630" y="3294677"/>
                </a:lnTo>
                <a:lnTo>
                  <a:pt x="16586566" y="3311994"/>
                </a:lnTo>
                <a:lnTo>
                  <a:pt x="16544109" y="3329040"/>
                </a:lnTo>
                <a:lnTo>
                  <a:pt x="16501256" y="3345814"/>
                </a:lnTo>
                <a:lnTo>
                  <a:pt x="16458005" y="3362315"/>
                </a:lnTo>
                <a:lnTo>
                  <a:pt x="16407159" y="3389006"/>
                </a:lnTo>
                <a:lnTo>
                  <a:pt x="16363106" y="3404955"/>
                </a:lnTo>
                <a:lnTo>
                  <a:pt x="16318648" y="3420626"/>
                </a:lnTo>
                <a:lnTo>
                  <a:pt x="16273782" y="3436016"/>
                </a:lnTo>
                <a:lnTo>
                  <a:pt x="16228507" y="3451125"/>
                </a:lnTo>
                <a:lnTo>
                  <a:pt x="16182821" y="3465951"/>
                </a:lnTo>
                <a:lnTo>
                  <a:pt x="16136720" y="3480493"/>
                </a:lnTo>
                <a:lnTo>
                  <a:pt x="16090203" y="3494748"/>
                </a:lnTo>
                <a:lnTo>
                  <a:pt x="16043267" y="3508715"/>
                </a:lnTo>
                <a:lnTo>
                  <a:pt x="16003105" y="3511928"/>
                </a:lnTo>
                <a:lnTo>
                  <a:pt x="15955325" y="3525314"/>
                </a:lnTo>
                <a:lnTo>
                  <a:pt x="15907119" y="3538408"/>
                </a:lnTo>
                <a:lnTo>
                  <a:pt x="15858485" y="3551208"/>
                </a:lnTo>
                <a:lnTo>
                  <a:pt x="15816616" y="3553247"/>
                </a:lnTo>
                <a:lnTo>
                  <a:pt x="15767119" y="3565454"/>
                </a:lnTo>
                <a:lnTo>
                  <a:pt x="15717187" y="3577361"/>
                </a:lnTo>
                <a:lnTo>
                  <a:pt x="15674013" y="3578503"/>
                </a:lnTo>
                <a:lnTo>
                  <a:pt x="15623205" y="3589808"/>
                </a:lnTo>
                <a:lnTo>
                  <a:pt x="15579150" y="3590343"/>
                </a:lnTo>
                <a:lnTo>
                  <a:pt x="15527455" y="3601039"/>
                </a:lnTo>
                <a:lnTo>
                  <a:pt x="15482509" y="3600963"/>
                </a:lnTo>
                <a:lnTo>
                  <a:pt x="15429920" y="3611043"/>
                </a:lnTo>
                <a:lnTo>
                  <a:pt x="15384074" y="3610348"/>
                </a:lnTo>
                <a:lnTo>
                  <a:pt x="15330580" y="3619806"/>
                </a:lnTo>
                <a:lnTo>
                  <a:pt x="15236611" y="3616851"/>
                </a:lnTo>
                <a:lnTo>
                  <a:pt x="15181743" y="3625364"/>
                </a:lnTo>
                <a:lnTo>
                  <a:pt x="15085006" y="3620505"/>
                </a:lnTo>
                <a:lnTo>
                  <a:pt x="14986400" y="3614361"/>
                </a:lnTo>
                <a:lnTo>
                  <a:pt x="14885905" y="3606919"/>
                </a:lnTo>
                <a:lnTo>
                  <a:pt x="14783505" y="3598166"/>
                </a:lnTo>
                <a:lnTo>
                  <a:pt x="14679180" y="3588091"/>
                </a:lnTo>
                <a:lnTo>
                  <a:pt x="14628279" y="3583920"/>
                </a:lnTo>
                <a:lnTo>
                  <a:pt x="14584278" y="3569081"/>
                </a:lnTo>
                <a:lnTo>
                  <a:pt x="14481061" y="3559767"/>
                </a:lnTo>
                <a:lnTo>
                  <a:pt x="14436261" y="3544379"/>
                </a:lnTo>
                <a:lnTo>
                  <a:pt x="14384029" y="3539294"/>
                </a:lnTo>
                <a:lnTo>
                  <a:pt x="14338768" y="3523589"/>
                </a:lnTo>
                <a:lnTo>
                  <a:pt x="14286102" y="3518205"/>
                </a:lnTo>
                <a:lnTo>
                  <a:pt x="14240436" y="3502221"/>
                </a:lnTo>
                <a:lnTo>
                  <a:pt x="14187393" y="3496578"/>
                </a:lnTo>
                <a:lnTo>
                  <a:pt x="14095208" y="3464025"/>
                </a:lnTo>
                <a:lnTo>
                  <a:pt x="14041705" y="3458065"/>
                </a:lnTo>
                <a:lnTo>
                  <a:pt x="13948727" y="3424967"/>
                </a:lnTo>
                <a:lnTo>
                  <a:pt x="13894891" y="3418779"/>
                </a:lnTo>
                <a:lnTo>
                  <a:pt x="13707638" y="3351690"/>
                </a:lnTo>
                <a:lnTo>
                  <a:pt x="13653528" y="3345314"/>
                </a:lnTo>
                <a:lnTo>
                  <a:pt x="13372032" y="3244257"/>
                </a:lnTo>
                <a:lnTo>
                  <a:pt x="13318035" y="3237958"/>
                </a:lnTo>
                <a:lnTo>
                  <a:pt x="13131678" y="3171485"/>
                </a:lnTo>
                <a:lnTo>
                  <a:pt x="13078111" y="3165482"/>
                </a:lnTo>
                <a:lnTo>
                  <a:pt x="12985634" y="3132728"/>
                </a:lnTo>
                <a:lnTo>
                  <a:pt x="12932335" y="3126909"/>
                </a:lnTo>
                <a:lnTo>
                  <a:pt x="12886322" y="3110687"/>
                </a:lnTo>
                <a:lnTo>
                  <a:pt x="12833206" y="3104994"/>
                </a:lnTo>
                <a:lnTo>
                  <a:pt x="12741644" y="3072868"/>
                </a:lnTo>
                <a:lnTo>
                  <a:pt x="12688809" y="3067368"/>
                </a:lnTo>
                <a:lnTo>
                  <a:pt x="12643264" y="3051468"/>
                </a:lnTo>
                <a:lnTo>
                  <a:pt x="12590620" y="3046099"/>
                </a:lnTo>
                <a:lnTo>
                  <a:pt x="12545268" y="3030331"/>
                </a:lnTo>
                <a:lnTo>
                  <a:pt x="12492818" y="3025096"/>
                </a:lnTo>
                <a:lnTo>
                  <a:pt x="12447662" y="3009464"/>
                </a:lnTo>
                <a:lnTo>
                  <a:pt x="12343259" y="2999334"/>
                </a:lnTo>
                <a:lnTo>
                  <a:pt x="12298404" y="2983908"/>
                </a:lnTo>
                <a:lnTo>
                  <a:pt x="12194610" y="2974197"/>
                </a:lnTo>
                <a:lnTo>
                  <a:pt x="12150062" y="2958983"/>
                </a:lnTo>
                <a:lnTo>
                  <a:pt x="12046891" y="2949700"/>
                </a:lnTo>
                <a:lnTo>
                  <a:pt x="12002659" y="2934703"/>
                </a:lnTo>
                <a:lnTo>
                  <a:pt x="11747142" y="2913154"/>
                </a:lnTo>
                <a:lnTo>
                  <a:pt x="11703563" y="2898606"/>
                </a:lnTo>
                <a:lnTo>
                  <a:pt x="11202107" y="2862093"/>
                </a:lnTo>
                <a:lnTo>
                  <a:pt x="11152608" y="2858886"/>
                </a:lnTo>
                <a:lnTo>
                  <a:pt x="11096035" y="2866228"/>
                </a:lnTo>
                <a:lnTo>
                  <a:pt x="10850985" y="2851875"/>
                </a:lnTo>
                <a:lnTo>
                  <a:pt x="10795155" y="2859727"/>
                </a:lnTo>
                <a:lnTo>
                  <a:pt x="10697803" y="2854446"/>
                </a:lnTo>
                <a:lnTo>
                  <a:pt x="10642054" y="2862354"/>
                </a:lnTo>
                <a:lnTo>
                  <a:pt x="10545786" y="2857818"/>
                </a:lnTo>
                <a:lnTo>
                  <a:pt x="10490865" y="2866295"/>
                </a:lnTo>
                <a:lnTo>
                  <a:pt x="10443401" y="2864487"/>
                </a:lnTo>
                <a:lnTo>
                  <a:pt x="10388999" y="2873321"/>
                </a:lnTo>
                <a:lnTo>
                  <a:pt x="10342042" y="2871862"/>
                </a:lnTo>
                <a:lnTo>
                  <a:pt x="10288134" y="2881036"/>
                </a:lnTo>
                <a:lnTo>
                  <a:pt x="10241658" y="2879908"/>
                </a:lnTo>
                <a:lnTo>
                  <a:pt x="10188218" y="2889404"/>
                </a:lnTo>
                <a:lnTo>
                  <a:pt x="10142198" y="2888589"/>
                </a:lnTo>
                <a:lnTo>
                  <a:pt x="10036416" y="2908335"/>
                </a:lnTo>
                <a:lnTo>
                  <a:pt x="9991032" y="2907957"/>
                </a:lnTo>
                <a:lnTo>
                  <a:pt x="9886463" y="2928537"/>
                </a:lnTo>
                <a:lnTo>
                  <a:pt x="9841656" y="2928556"/>
                </a:lnTo>
                <a:lnTo>
                  <a:pt x="9686705" y="2960734"/>
                </a:lnTo>
                <a:lnTo>
                  <a:pt x="9635384" y="2971687"/>
                </a:lnTo>
                <a:lnTo>
                  <a:pt x="9591413" y="2972280"/>
                </a:lnTo>
                <a:lnTo>
                  <a:pt x="9388162" y="3017488"/>
                </a:lnTo>
                <a:lnTo>
                  <a:pt x="9287296" y="3040613"/>
                </a:lnTo>
                <a:lnTo>
                  <a:pt x="9244225" y="3041826"/>
                </a:lnTo>
                <a:lnTo>
                  <a:pt x="8944573" y="3113229"/>
                </a:lnTo>
                <a:lnTo>
                  <a:pt x="8696702" y="3173996"/>
                </a:lnTo>
                <a:lnTo>
                  <a:pt x="8304686" y="3274371"/>
                </a:lnTo>
                <a:lnTo>
                  <a:pt x="8004170" y="3360591"/>
                </a:lnTo>
                <a:lnTo>
                  <a:pt x="7366972" y="3523580"/>
                </a:lnTo>
                <a:lnTo>
                  <a:pt x="7070531" y="3597191"/>
                </a:lnTo>
                <a:lnTo>
                  <a:pt x="7028097" y="3598842"/>
                </a:lnTo>
                <a:lnTo>
                  <a:pt x="6728693" y="3670415"/>
                </a:lnTo>
                <a:lnTo>
                  <a:pt x="6527290" y="3716893"/>
                </a:lnTo>
                <a:lnTo>
                  <a:pt x="6483879" y="3717872"/>
                </a:lnTo>
                <a:lnTo>
                  <a:pt x="6229734" y="3774325"/>
                </a:lnTo>
                <a:lnTo>
                  <a:pt x="6185835" y="3774968"/>
                </a:lnTo>
                <a:lnTo>
                  <a:pt x="5980540" y="3818771"/>
                </a:lnTo>
                <a:lnTo>
                  <a:pt x="5936177" y="3819095"/>
                </a:lnTo>
                <a:lnTo>
                  <a:pt x="5832772" y="3840476"/>
                </a:lnTo>
                <a:lnTo>
                  <a:pt x="5788118" y="3840600"/>
                </a:lnTo>
                <a:lnTo>
                  <a:pt x="5631976" y="3871959"/>
                </a:lnTo>
                <a:lnTo>
                  <a:pt x="5586921" y="3871808"/>
                </a:lnTo>
                <a:lnTo>
                  <a:pt x="5482112" y="3892223"/>
                </a:lnTo>
                <a:lnTo>
                  <a:pt x="5436746" y="3891857"/>
                </a:lnTo>
                <a:lnTo>
                  <a:pt x="5384079" y="3901885"/>
                </a:lnTo>
                <a:lnTo>
                  <a:pt x="5338500" y="3901373"/>
                </a:lnTo>
                <a:lnTo>
                  <a:pt x="5232628" y="3921057"/>
                </a:lnTo>
                <a:lnTo>
                  <a:pt x="5186723" y="3920321"/>
                </a:lnTo>
                <a:lnTo>
                  <a:pt x="5133512" y="3929974"/>
                </a:lnTo>
                <a:lnTo>
                  <a:pt x="5087384" y="3929085"/>
                </a:lnTo>
                <a:lnTo>
                  <a:pt x="5033948" y="3938583"/>
                </a:lnTo>
                <a:lnTo>
                  <a:pt x="4987593" y="3937538"/>
                </a:lnTo>
                <a:lnTo>
                  <a:pt x="4933929" y="3946880"/>
                </a:lnTo>
                <a:lnTo>
                  <a:pt x="4887344" y="3945676"/>
                </a:lnTo>
                <a:lnTo>
                  <a:pt x="4833447" y="3954858"/>
                </a:lnTo>
                <a:lnTo>
                  <a:pt x="4786626" y="3953493"/>
                </a:lnTo>
                <a:lnTo>
                  <a:pt x="4732493" y="3962511"/>
                </a:lnTo>
                <a:lnTo>
                  <a:pt x="4685434" y="3960982"/>
                </a:lnTo>
                <a:lnTo>
                  <a:pt x="4631059" y="3969835"/>
                </a:lnTo>
                <a:lnTo>
                  <a:pt x="4536333" y="3966359"/>
                </a:lnTo>
                <a:lnTo>
                  <a:pt x="4481590" y="3974958"/>
                </a:lnTo>
                <a:lnTo>
                  <a:pt x="4433917" y="3973007"/>
                </a:lnTo>
                <a:lnTo>
                  <a:pt x="4378923" y="3981434"/>
                </a:lnTo>
                <a:lnTo>
                  <a:pt x="4234761" y="3974794"/>
                </a:lnTo>
                <a:lnTo>
                  <a:pt x="4179253" y="3982869"/>
                </a:lnTo>
                <a:lnTo>
                  <a:pt x="4033526" y="3975153"/>
                </a:lnTo>
                <a:lnTo>
                  <a:pt x="3977489" y="3982863"/>
                </a:lnTo>
                <a:lnTo>
                  <a:pt x="3731235" y="3967682"/>
                </a:lnTo>
                <a:lnTo>
                  <a:pt x="3674373" y="3974826"/>
                </a:lnTo>
                <a:lnTo>
                  <a:pt x="3271883" y="3944704"/>
                </a:lnTo>
                <a:lnTo>
                  <a:pt x="3118306" y="3931591"/>
                </a:lnTo>
                <a:lnTo>
                  <a:pt x="3074099" y="3916611"/>
                </a:lnTo>
                <a:lnTo>
                  <a:pt x="2867758" y="3898047"/>
                </a:lnTo>
                <a:lnTo>
                  <a:pt x="2823168" y="3882803"/>
                </a:lnTo>
                <a:lnTo>
                  <a:pt x="2667281" y="3868102"/>
                </a:lnTo>
                <a:lnTo>
                  <a:pt x="2622325" y="3852607"/>
                </a:lnTo>
                <a:lnTo>
                  <a:pt x="2570075" y="3847509"/>
                </a:lnTo>
                <a:lnTo>
                  <a:pt x="2524917" y="3831875"/>
                </a:lnTo>
                <a:lnTo>
                  <a:pt x="2419890" y="3821316"/>
                </a:lnTo>
                <a:lnTo>
                  <a:pt x="2374404" y="3805457"/>
                </a:lnTo>
                <a:lnTo>
                  <a:pt x="2321607" y="3799983"/>
                </a:lnTo>
                <a:lnTo>
                  <a:pt x="2230043" y="3767857"/>
                </a:lnTo>
                <a:lnTo>
                  <a:pt x="2176879" y="3762131"/>
                </a:lnTo>
                <a:lnTo>
                  <a:pt x="2130782" y="3745850"/>
                </a:lnTo>
                <a:lnTo>
                  <a:pt x="2077357" y="3739945"/>
                </a:lnTo>
                <a:lnTo>
                  <a:pt x="1844112" y="3656649"/>
                </a:lnTo>
                <a:lnTo>
                  <a:pt x="1789826" y="3650151"/>
                </a:lnTo>
                <a:lnTo>
                  <a:pt x="1695175" y="3615903"/>
                </a:lnTo>
                <a:lnTo>
                  <a:pt x="1654804" y="3588148"/>
                </a:lnTo>
                <a:lnTo>
                  <a:pt x="1462860" y="3517834"/>
                </a:lnTo>
                <a:lnTo>
                  <a:pt x="1421633" y="3489490"/>
                </a:lnTo>
                <a:lnTo>
                  <a:pt x="1323054" y="3452542"/>
                </a:lnTo>
                <a:close/>
              </a:path>
              <a:path w="18287365" h="3983354" extrusionOk="0">
                <a:moveTo>
                  <a:pt x="1232068" y="3405401"/>
                </a:moveTo>
                <a:lnTo>
                  <a:pt x="338801" y="2791284"/>
                </a:lnTo>
                <a:lnTo>
                  <a:pt x="306727" y="2753821"/>
                </a:lnTo>
                <a:lnTo>
                  <a:pt x="1281108" y="3423704"/>
                </a:lnTo>
                <a:lnTo>
                  <a:pt x="1232068" y="3405401"/>
                </a:lnTo>
                <a:close/>
              </a:path>
              <a:path w="18287365" h="3983354" extrusionOk="0">
                <a:moveTo>
                  <a:pt x="1141486" y="3358538"/>
                </a:moveTo>
                <a:lnTo>
                  <a:pt x="410512" y="2855997"/>
                </a:lnTo>
                <a:lnTo>
                  <a:pt x="378193" y="2818366"/>
                </a:lnTo>
                <a:lnTo>
                  <a:pt x="1190323" y="3376702"/>
                </a:lnTo>
                <a:lnTo>
                  <a:pt x="1141486" y="3358538"/>
                </a:lnTo>
                <a:close/>
              </a:path>
              <a:path w="18287365" h="3983354" extrusionOk="0">
                <a:moveTo>
                  <a:pt x="1051316" y="3311958"/>
                </a:moveTo>
                <a:lnTo>
                  <a:pt x="482707" y="2921042"/>
                </a:lnTo>
                <a:lnTo>
                  <a:pt x="450147" y="2883245"/>
                </a:lnTo>
                <a:lnTo>
                  <a:pt x="1099946" y="3329980"/>
                </a:lnTo>
                <a:lnTo>
                  <a:pt x="1051316" y="3311958"/>
                </a:lnTo>
                <a:close/>
              </a:path>
              <a:path w="18287365" h="3983354" extrusionOk="0">
                <a:moveTo>
                  <a:pt x="838540" y="3181088"/>
                </a:moveTo>
                <a:lnTo>
                  <a:pt x="635711" y="3041644"/>
                </a:lnTo>
                <a:lnTo>
                  <a:pt x="602681" y="3003524"/>
                </a:lnTo>
                <a:lnTo>
                  <a:pt x="886635" y="3198741"/>
                </a:lnTo>
                <a:lnTo>
                  <a:pt x="838540" y="3181088"/>
                </a:lnTo>
                <a:close/>
              </a:path>
            </a:pathLst>
          </a:custGeom>
          <a:solidFill>
            <a:srgbClr val="FBF2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6" name="Google Shape;116;p3"/>
          <p:cNvSpPr/>
          <p:nvPr/>
        </p:nvSpPr>
        <p:spPr>
          <a:xfrm>
            <a:off x="418512" y="8333872"/>
            <a:ext cx="1219835" cy="1314450"/>
          </a:xfrm>
          <a:custGeom>
            <a:avLst/>
            <a:gdLst/>
            <a:ahLst/>
            <a:cxnLst/>
            <a:rect l="l" t="t" r="r" b="b"/>
            <a:pathLst>
              <a:path w="1219835" h="1314450" extrusionOk="0">
                <a:moveTo>
                  <a:pt x="624503" y="1314272"/>
                </a:moveTo>
                <a:lnTo>
                  <a:pt x="572813" y="1313794"/>
                </a:lnTo>
                <a:lnTo>
                  <a:pt x="521160" y="1312266"/>
                </a:lnTo>
                <a:lnTo>
                  <a:pt x="469551" y="1309725"/>
                </a:lnTo>
                <a:lnTo>
                  <a:pt x="417997" y="1306204"/>
                </a:lnTo>
                <a:lnTo>
                  <a:pt x="366505" y="1301739"/>
                </a:lnTo>
                <a:lnTo>
                  <a:pt x="315085" y="1296363"/>
                </a:lnTo>
                <a:lnTo>
                  <a:pt x="260528" y="1288376"/>
                </a:lnTo>
                <a:lnTo>
                  <a:pt x="206508" y="1276542"/>
                </a:lnTo>
                <a:lnTo>
                  <a:pt x="154624" y="1258440"/>
                </a:lnTo>
                <a:lnTo>
                  <a:pt x="106473" y="1231646"/>
                </a:lnTo>
                <a:lnTo>
                  <a:pt x="74012" y="1204288"/>
                </a:lnTo>
                <a:lnTo>
                  <a:pt x="50793" y="1170335"/>
                </a:lnTo>
                <a:lnTo>
                  <a:pt x="28285" y="1120043"/>
                </a:lnTo>
                <a:lnTo>
                  <a:pt x="16349" y="1065186"/>
                </a:lnTo>
                <a:lnTo>
                  <a:pt x="9678" y="1010887"/>
                </a:lnTo>
                <a:lnTo>
                  <a:pt x="4904" y="957866"/>
                </a:lnTo>
                <a:lnTo>
                  <a:pt x="1469" y="877259"/>
                </a:lnTo>
                <a:lnTo>
                  <a:pt x="369" y="823182"/>
                </a:lnTo>
                <a:lnTo>
                  <a:pt x="0" y="769075"/>
                </a:lnTo>
                <a:lnTo>
                  <a:pt x="455" y="714964"/>
                </a:lnTo>
                <a:lnTo>
                  <a:pt x="1831" y="660876"/>
                </a:lnTo>
                <a:lnTo>
                  <a:pt x="4223" y="606836"/>
                </a:lnTo>
                <a:lnTo>
                  <a:pt x="7728" y="552870"/>
                </a:lnTo>
                <a:lnTo>
                  <a:pt x="9885" y="501551"/>
                </a:lnTo>
                <a:lnTo>
                  <a:pt x="10160" y="450009"/>
                </a:lnTo>
                <a:lnTo>
                  <a:pt x="10219" y="398421"/>
                </a:lnTo>
                <a:lnTo>
                  <a:pt x="11732" y="346965"/>
                </a:lnTo>
                <a:lnTo>
                  <a:pt x="15245" y="293632"/>
                </a:lnTo>
                <a:lnTo>
                  <a:pt x="19970" y="240392"/>
                </a:lnTo>
                <a:lnTo>
                  <a:pt x="25905" y="187273"/>
                </a:lnTo>
                <a:lnTo>
                  <a:pt x="33050" y="134304"/>
                </a:lnTo>
                <a:lnTo>
                  <a:pt x="42788" y="87642"/>
                </a:lnTo>
                <a:lnTo>
                  <a:pt x="61103" y="44336"/>
                </a:lnTo>
                <a:lnTo>
                  <a:pt x="91698" y="12439"/>
                </a:lnTo>
                <a:lnTo>
                  <a:pt x="138277" y="0"/>
                </a:lnTo>
                <a:lnTo>
                  <a:pt x="179986" y="7178"/>
                </a:lnTo>
                <a:lnTo>
                  <a:pt x="218798" y="26367"/>
                </a:lnTo>
                <a:lnTo>
                  <a:pt x="252755" y="53965"/>
                </a:lnTo>
                <a:lnTo>
                  <a:pt x="279902" y="86374"/>
                </a:lnTo>
                <a:lnTo>
                  <a:pt x="301204" y="126743"/>
                </a:lnTo>
                <a:lnTo>
                  <a:pt x="313529" y="170083"/>
                </a:lnTo>
                <a:lnTo>
                  <a:pt x="318877" y="215234"/>
                </a:lnTo>
                <a:lnTo>
                  <a:pt x="319250" y="261034"/>
                </a:lnTo>
                <a:lnTo>
                  <a:pt x="316648" y="306323"/>
                </a:lnTo>
                <a:lnTo>
                  <a:pt x="313174" y="351452"/>
                </a:lnTo>
                <a:lnTo>
                  <a:pt x="308938" y="396501"/>
                </a:lnTo>
                <a:lnTo>
                  <a:pt x="304492" y="441528"/>
                </a:lnTo>
                <a:lnTo>
                  <a:pt x="300387" y="486591"/>
                </a:lnTo>
                <a:lnTo>
                  <a:pt x="298833" y="531347"/>
                </a:lnTo>
                <a:lnTo>
                  <a:pt x="303670" y="572646"/>
                </a:lnTo>
                <a:lnTo>
                  <a:pt x="347586" y="630065"/>
                </a:lnTo>
                <a:lnTo>
                  <a:pt x="394202" y="638781"/>
                </a:lnTo>
                <a:lnTo>
                  <a:pt x="447547" y="637217"/>
                </a:lnTo>
                <a:lnTo>
                  <a:pt x="500551" y="635460"/>
                </a:lnTo>
                <a:lnTo>
                  <a:pt x="551255" y="643228"/>
                </a:lnTo>
                <a:lnTo>
                  <a:pt x="597699" y="670237"/>
                </a:lnTo>
                <a:lnTo>
                  <a:pt x="624665" y="698635"/>
                </a:lnTo>
                <a:lnTo>
                  <a:pt x="653546" y="748877"/>
                </a:lnTo>
                <a:lnTo>
                  <a:pt x="666974" y="788384"/>
                </a:lnTo>
                <a:lnTo>
                  <a:pt x="677144" y="840591"/>
                </a:lnTo>
                <a:lnTo>
                  <a:pt x="678783" y="872984"/>
                </a:lnTo>
                <a:lnTo>
                  <a:pt x="678725" y="874326"/>
                </a:lnTo>
                <a:lnTo>
                  <a:pt x="678818" y="877103"/>
                </a:lnTo>
                <a:lnTo>
                  <a:pt x="679478" y="883494"/>
                </a:lnTo>
                <a:lnTo>
                  <a:pt x="680509" y="896326"/>
                </a:lnTo>
                <a:lnTo>
                  <a:pt x="681306" y="902705"/>
                </a:lnTo>
                <a:lnTo>
                  <a:pt x="702641" y="946508"/>
                </a:lnTo>
                <a:lnTo>
                  <a:pt x="737763" y="968083"/>
                </a:lnTo>
                <a:lnTo>
                  <a:pt x="779959" y="975011"/>
                </a:lnTo>
                <a:lnTo>
                  <a:pt x="826770" y="965672"/>
                </a:lnTo>
                <a:lnTo>
                  <a:pt x="873074" y="952516"/>
                </a:lnTo>
                <a:lnTo>
                  <a:pt x="919249" y="938655"/>
                </a:lnTo>
                <a:lnTo>
                  <a:pt x="965672" y="927205"/>
                </a:lnTo>
                <a:lnTo>
                  <a:pt x="1012723" y="921279"/>
                </a:lnTo>
                <a:lnTo>
                  <a:pt x="1060778" y="923992"/>
                </a:lnTo>
                <a:lnTo>
                  <a:pt x="1104586" y="933807"/>
                </a:lnTo>
                <a:lnTo>
                  <a:pt x="1142929" y="950918"/>
                </a:lnTo>
                <a:lnTo>
                  <a:pt x="1174686" y="974187"/>
                </a:lnTo>
                <a:lnTo>
                  <a:pt x="1213955" y="1034647"/>
                </a:lnTo>
                <a:lnTo>
                  <a:pt x="1219226" y="1069563"/>
                </a:lnTo>
                <a:lnTo>
                  <a:pt x="1213427" y="1106086"/>
                </a:lnTo>
                <a:lnTo>
                  <a:pt x="1195435" y="1143077"/>
                </a:lnTo>
                <a:lnTo>
                  <a:pt x="1164130" y="1179400"/>
                </a:lnTo>
                <a:lnTo>
                  <a:pt x="1128494" y="1208623"/>
                </a:lnTo>
                <a:lnTo>
                  <a:pt x="1089042" y="1231859"/>
                </a:lnTo>
                <a:lnTo>
                  <a:pt x="1046910" y="1250172"/>
                </a:lnTo>
                <a:lnTo>
                  <a:pt x="1003235" y="1264629"/>
                </a:lnTo>
                <a:lnTo>
                  <a:pt x="957001" y="1277236"/>
                </a:lnTo>
                <a:lnTo>
                  <a:pt x="910293" y="1287887"/>
                </a:lnTo>
                <a:lnTo>
                  <a:pt x="863190" y="1296646"/>
                </a:lnTo>
                <a:lnTo>
                  <a:pt x="815770" y="1303576"/>
                </a:lnTo>
                <a:lnTo>
                  <a:pt x="768112" y="1308741"/>
                </a:lnTo>
                <a:lnTo>
                  <a:pt x="720296" y="1312203"/>
                </a:lnTo>
                <a:lnTo>
                  <a:pt x="672400" y="1314025"/>
                </a:lnTo>
                <a:lnTo>
                  <a:pt x="624503" y="1314272"/>
                </a:lnTo>
                <a:close/>
              </a:path>
            </a:pathLst>
          </a:custGeom>
          <a:solidFill>
            <a:srgbClr val="E1748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7" name="Google Shape;117;p3"/>
          <p:cNvSpPr txBox="1">
            <a:spLocks noGrp="1"/>
          </p:cNvSpPr>
          <p:nvPr>
            <p:ph type="title"/>
          </p:nvPr>
        </p:nvSpPr>
        <p:spPr>
          <a:xfrm>
            <a:off x="4878301" y="0"/>
            <a:ext cx="9976500" cy="24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700" b="0">
                <a:solidFill>
                  <a:srgbClr val="CD0500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 急</a:t>
            </a:r>
            <a:r>
              <a:rPr lang="en-US" sz="15700" b="0">
                <a:solidFill>
                  <a:srgbClr val="CD0500"/>
                </a:solidFill>
                <a:latin typeface="SimSun" panose="02010600030101010101" charset="-122"/>
                <a:ea typeface="SimSun" panose="02010600030101010101" charset="-122"/>
                <a:cs typeface="SimSun" panose="02010600030101010101" charset="-122"/>
                <a:sym typeface="SimSun" panose="02010600030101010101" charset="-122"/>
              </a:rPr>
              <a:t>救步</a:t>
            </a:r>
            <a:r>
              <a:rPr lang="en-US" sz="15700" b="0">
                <a:solidFill>
                  <a:srgbClr val="CD0500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驟</a:t>
            </a:r>
            <a:endParaRPr sz="15700"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body" idx="1"/>
          </p:nvPr>
        </p:nvSpPr>
        <p:spPr>
          <a:xfrm>
            <a:off x="723279" y="3202127"/>
            <a:ext cx="16841440" cy="464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125" rIns="0" bIns="0" anchor="t" anchorCtr="0">
            <a:spAutoFit/>
          </a:bodyPr>
          <a:lstStyle/>
          <a:p>
            <a:pPr marL="2037080" lvl="0" indent="-615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0500"/>
              </a:buClr>
              <a:buSzPts val="5200"/>
              <a:buFont typeface="Arial" panose="020B0604020202020204"/>
              <a:buAutoNum type="arabicPeriod"/>
            </a:pPr>
            <a:r>
              <a:rPr lang="en-US"/>
              <a:t>保持冷靜</a:t>
            </a:r>
            <a:endParaRPr lang="en-US"/>
          </a:p>
          <a:p>
            <a:pPr marL="2037080" lvl="0" indent="-615950" algn="l" rtl="0">
              <a:lnSpc>
                <a:spcPct val="100000"/>
              </a:lnSpc>
              <a:spcBef>
                <a:spcPts val="1035"/>
              </a:spcBef>
              <a:spcAft>
                <a:spcPts val="0"/>
              </a:spcAft>
              <a:buClr>
                <a:srgbClr val="CD0500"/>
              </a:buClr>
              <a:buSzPts val="5200"/>
              <a:buFont typeface="Arial" panose="020B0604020202020204"/>
              <a:buAutoNum type="arabicPeriod"/>
            </a:pPr>
            <a:r>
              <a:rPr lang="en-US"/>
              <a:t>評估環境: </a:t>
            </a:r>
            <a:r>
              <a:rPr lang="en-US" b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確保⾃⾝安全</a:t>
            </a:r>
            <a:endParaRPr lang="en-US" b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2037080" lvl="0" indent="-615950" algn="l" rtl="0">
              <a:lnSpc>
                <a:spcPct val="100000"/>
              </a:lnSpc>
              <a:spcBef>
                <a:spcPts val="1035"/>
              </a:spcBef>
              <a:spcAft>
                <a:spcPts val="0"/>
              </a:spcAft>
              <a:buClr>
                <a:srgbClr val="CD0500"/>
              </a:buClr>
              <a:buSzPts val="5200"/>
              <a:buFont typeface="Arial" panose="020B0604020202020204"/>
              <a:buAutoNum type="arabicPeriod"/>
            </a:pPr>
            <a:r>
              <a:rPr lang="en-US"/>
              <a:t>評估傷者狀況:</a:t>
            </a:r>
            <a:r>
              <a:rPr lang="en-US" b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傷勢嚴重性、急救優先順序</a:t>
            </a:r>
            <a:endParaRPr lang="en-US" b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2037080" marR="5080" lvl="0" indent="-61595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CD0500"/>
              </a:buClr>
              <a:buSzPts val="5200"/>
              <a:buFont typeface="Arial" panose="020B0604020202020204"/>
              <a:buAutoNum type="arabicPeriod"/>
            </a:pPr>
            <a:r>
              <a:rPr lang="en-US"/>
              <a:t>尋求⽀援:</a:t>
            </a:r>
            <a:r>
              <a:rPr lang="en-US" b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撥打緊急救難電話並告知事故發⽣相關資 訊</a:t>
            </a:r>
            <a:endParaRPr lang="en-US" b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>
            <a:spLocks noGrp="1"/>
          </p:cNvSpPr>
          <p:nvPr>
            <p:ph type="title"/>
          </p:nvPr>
        </p:nvSpPr>
        <p:spPr>
          <a:xfrm>
            <a:off x="5104266" y="700951"/>
            <a:ext cx="8230200" cy="24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700" b="0">
                <a:solidFill>
                  <a:srgbClr val="B9561F"/>
                </a:solidFill>
                <a:latin typeface="SimSun" panose="02010600030101010101" charset="-122"/>
                <a:ea typeface="SimSun" panose="02010600030101010101" charset="-122"/>
                <a:cs typeface="SimSun" panose="02010600030101010101" charset="-122"/>
                <a:sym typeface="SimSun" panose="02010600030101010101" charset="-122"/>
              </a:rPr>
              <a:t>⼀般受傷</a:t>
            </a:r>
            <a:endParaRPr sz="15700">
              <a:latin typeface="SimSun" panose="02010600030101010101" charset="-122"/>
              <a:ea typeface="SimSun" panose="02010600030101010101" charset="-122"/>
              <a:cs typeface="SimSun" panose="02010600030101010101" charset="-122"/>
              <a:sym typeface="SimSun" panose="02010600030101010101" charset="-122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6821454" y="4063886"/>
            <a:ext cx="5269865" cy="92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沖、擦、敷、看</a:t>
            </a:r>
            <a:endParaRPr sz="59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8455657" y="7275019"/>
            <a:ext cx="8800465" cy="546735"/>
          </a:xfrm>
          <a:custGeom>
            <a:avLst/>
            <a:gdLst/>
            <a:ahLst/>
            <a:cxnLst/>
            <a:rect l="l" t="t" r="r" b="b"/>
            <a:pathLst>
              <a:path w="8800465" h="546734" extrusionOk="0">
                <a:moveTo>
                  <a:pt x="8547446" y="546496"/>
                </a:moveTo>
                <a:lnTo>
                  <a:pt x="256194" y="546496"/>
                </a:lnTo>
                <a:lnTo>
                  <a:pt x="224787" y="543681"/>
                </a:lnTo>
                <a:lnTo>
                  <a:pt x="178423" y="530951"/>
                </a:lnTo>
                <a:lnTo>
                  <a:pt x="135730" y="510681"/>
                </a:lnTo>
                <a:lnTo>
                  <a:pt x="97482" y="483644"/>
                </a:lnTo>
                <a:lnTo>
                  <a:pt x="64452" y="450614"/>
                </a:lnTo>
                <a:lnTo>
                  <a:pt x="37415" y="412366"/>
                </a:lnTo>
                <a:lnTo>
                  <a:pt x="17145" y="369672"/>
                </a:lnTo>
                <a:lnTo>
                  <a:pt x="4415" y="323309"/>
                </a:lnTo>
                <a:lnTo>
                  <a:pt x="0" y="274048"/>
                </a:lnTo>
                <a:lnTo>
                  <a:pt x="4415" y="224787"/>
                </a:lnTo>
                <a:lnTo>
                  <a:pt x="17145" y="178423"/>
                </a:lnTo>
                <a:lnTo>
                  <a:pt x="37415" y="135730"/>
                </a:lnTo>
                <a:lnTo>
                  <a:pt x="64452" y="97482"/>
                </a:lnTo>
                <a:lnTo>
                  <a:pt x="97482" y="64452"/>
                </a:lnTo>
                <a:lnTo>
                  <a:pt x="135730" y="37415"/>
                </a:lnTo>
                <a:lnTo>
                  <a:pt x="178423" y="17145"/>
                </a:lnTo>
                <a:lnTo>
                  <a:pt x="224787" y="4415"/>
                </a:lnTo>
                <a:lnTo>
                  <a:pt x="274048" y="0"/>
                </a:lnTo>
                <a:lnTo>
                  <a:pt x="8529592" y="0"/>
                </a:lnTo>
                <a:lnTo>
                  <a:pt x="8578853" y="4415"/>
                </a:lnTo>
                <a:lnTo>
                  <a:pt x="8625217" y="17145"/>
                </a:lnTo>
                <a:lnTo>
                  <a:pt x="8667910" y="37415"/>
                </a:lnTo>
                <a:lnTo>
                  <a:pt x="8706159" y="64452"/>
                </a:lnTo>
                <a:lnTo>
                  <a:pt x="8739189" y="97482"/>
                </a:lnTo>
                <a:lnTo>
                  <a:pt x="8766226" y="135730"/>
                </a:lnTo>
                <a:lnTo>
                  <a:pt x="8786496" y="178423"/>
                </a:lnTo>
                <a:lnTo>
                  <a:pt x="8799226" y="224787"/>
                </a:lnTo>
                <a:lnTo>
                  <a:pt x="8800206" y="235724"/>
                </a:lnTo>
                <a:lnTo>
                  <a:pt x="8800206" y="312372"/>
                </a:lnTo>
                <a:lnTo>
                  <a:pt x="8786496" y="369672"/>
                </a:lnTo>
                <a:lnTo>
                  <a:pt x="8766226" y="412366"/>
                </a:lnTo>
                <a:lnTo>
                  <a:pt x="8739189" y="450614"/>
                </a:lnTo>
                <a:lnTo>
                  <a:pt x="8706159" y="483644"/>
                </a:lnTo>
                <a:lnTo>
                  <a:pt x="8667910" y="510681"/>
                </a:lnTo>
                <a:lnTo>
                  <a:pt x="8625217" y="530951"/>
                </a:lnTo>
                <a:lnTo>
                  <a:pt x="8578853" y="543681"/>
                </a:lnTo>
                <a:lnTo>
                  <a:pt x="8547446" y="546496"/>
                </a:lnTo>
                <a:close/>
              </a:path>
            </a:pathLst>
          </a:custGeom>
          <a:solidFill>
            <a:srgbClr val="FFF5D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6" name="Google Shape;126;p4"/>
          <p:cNvSpPr/>
          <p:nvPr/>
        </p:nvSpPr>
        <p:spPr>
          <a:xfrm>
            <a:off x="8455657" y="8050568"/>
            <a:ext cx="8567420" cy="610235"/>
          </a:xfrm>
          <a:custGeom>
            <a:avLst/>
            <a:gdLst/>
            <a:ahLst/>
            <a:cxnLst/>
            <a:rect l="l" t="t" r="r" b="b"/>
            <a:pathLst>
              <a:path w="8567419" h="610234" extrusionOk="0">
                <a:moveTo>
                  <a:pt x="8265204" y="610177"/>
                </a:moveTo>
                <a:lnTo>
                  <a:pt x="305088" y="610177"/>
                </a:lnTo>
                <a:lnTo>
                  <a:pt x="257074" y="606376"/>
                </a:lnTo>
                <a:lnTo>
                  <a:pt x="210674" y="595201"/>
                </a:lnTo>
                <a:lnTo>
                  <a:pt x="166709" y="576990"/>
                </a:lnTo>
                <a:lnTo>
                  <a:pt x="125997" y="552083"/>
                </a:lnTo>
                <a:lnTo>
                  <a:pt x="89358" y="520819"/>
                </a:lnTo>
                <a:lnTo>
                  <a:pt x="58094" y="484180"/>
                </a:lnTo>
                <a:lnTo>
                  <a:pt x="33187" y="443468"/>
                </a:lnTo>
                <a:lnTo>
                  <a:pt x="14976" y="399503"/>
                </a:lnTo>
                <a:lnTo>
                  <a:pt x="3800" y="353103"/>
                </a:lnTo>
                <a:lnTo>
                  <a:pt x="0" y="305088"/>
                </a:lnTo>
                <a:lnTo>
                  <a:pt x="3800" y="257074"/>
                </a:lnTo>
                <a:lnTo>
                  <a:pt x="14976" y="210674"/>
                </a:lnTo>
                <a:lnTo>
                  <a:pt x="33187" y="166709"/>
                </a:lnTo>
                <a:lnTo>
                  <a:pt x="58094" y="125997"/>
                </a:lnTo>
                <a:lnTo>
                  <a:pt x="89358" y="89358"/>
                </a:lnTo>
                <a:lnTo>
                  <a:pt x="125997" y="58094"/>
                </a:lnTo>
                <a:lnTo>
                  <a:pt x="166709" y="33187"/>
                </a:lnTo>
                <a:lnTo>
                  <a:pt x="210674" y="14976"/>
                </a:lnTo>
                <a:lnTo>
                  <a:pt x="257074" y="3800"/>
                </a:lnTo>
                <a:lnTo>
                  <a:pt x="305088" y="0"/>
                </a:lnTo>
                <a:lnTo>
                  <a:pt x="8265204" y="0"/>
                </a:lnTo>
                <a:lnTo>
                  <a:pt x="8313218" y="3800"/>
                </a:lnTo>
                <a:lnTo>
                  <a:pt x="8359618" y="14976"/>
                </a:lnTo>
                <a:lnTo>
                  <a:pt x="8403584" y="33187"/>
                </a:lnTo>
                <a:lnTo>
                  <a:pt x="8444296" y="58094"/>
                </a:lnTo>
                <a:lnTo>
                  <a:pt x="8480934" y="89358"/>
                </a:lnTo>
                <a:lnTo>
                  <a:pt x="8512199" y="125997"/>
                </a:lnTo>
                <a:lnTo>
                  <a:pt x="8537106" y="166709"/>
                </a:lnTo>
                <a:lnTo>
                  <a:pt x="8555317" y="210674"/>
                </a:lnTo>
                <a:lnTo>
                  <a:pt x="8566493" y="257074"/>
                </a:lnTo>
                <a:lnTo>
                  <a:pt x="8567142" y="265265"/>
                </a:lnTo>
                <a:lnTo>
                  <a:pt x="8567142" y="344912"/>
                </a:lnTo>
                <a:lnTo>
                  <a:pt x="8555317" y="399503"/>
                </a:lnTo>
                <a:lnTo>
                  <a:pt x="8537106" y="443468"/>
                </a:lnTo>
                <a:lnTo>
                  <a:pt x="8512199" y="484180"/>
                </a:lnTo>
                <a:lnTo>
                  <a:pt x="8480934" y="520819"/>
                </a:lnTo>
                <a:lnTo>
                  <a:pt x="8444296" y="552083"/>
                </a:lnTo>
                <a:lnTo>
                  <a:pt x="8403584" y="576990"/>
                </a:lnTo>
                <a:lnTo>
                  <a:pt x="8359618" y="595201"/>
                </a:lnTo>
                <a:lnTo>
                  <a:pt x="8313218" y="606376"/>
                </a:lnTo>
                <a:lnTo>
                  <a:pt x="8265204" y="610177"/>
                </a:lnTo>
                <a:close/>
              </a:path>
            </a:pathLst>
          </a:custGeom>
          <a:solidFill>
            <a:srgbClr val="FFF5D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7" name="Google Shape;127;p4"/>
          <p:cNvSpPr/>
          <p:nvPr/>
        </p:nvSpPr>
        <p:spPr>
          <a:xfrm>
            <a:off x="10672257" y="9099607"/>
            <a:ext cx="3824604" cy="610235"/>
          </a:xfrm>
          <a:custGeom>
            <a:avLst/>
            <a:gdLst/>
            <a:ahLst/>
            <a:cxnLst/>
            <a:rect l="l" t="t" r="r" b="b"/>
            <a:pathLst>
              <a:path w="3824605" h="610234" extrusionOk="0">
                <a:moveTo>
                  <a:pt x="3519104" y="610177"/>
                </a:moveTo>
                <a:lnTo>
                  <a:pt x="305088" y="610177"/>
                </a:lnTo>
                <a:lnTo>
                  <a:pt x="257074" y="606376"/>
                </a:lnTo>
                <a:lnTo>
                  <a:pt x="210674" y="595201"/>
                </a:lnTo>
                <a:lnTo>
                  <a:pt x="166709" y="576990"/>
                </a:lnTo>
                <a:lnTo>
                  <a:pt x="125997" y="552083"/>
                </a:lnTo>
                <a:lnTo>
                  <a:pt x="89358" y="520819"/>
                </a:lnTo>
                <a:lnTo>
                  <a:pt x="58094" y="484180"/>
                </a:lnTo>
                <a:lnTo>
                  <a:pt x="33187" y="443468"/>
                </a:lnTo>
                <a:lnTo>
                  <a:pt x="14976" y="399503"/>
                </a:lnTo>
                <a:lnTo>
                  <a:pt x="3800" y="353103"/>
                </a:lnTo>
                <a:lnTo>
                  <a:pt x="0" y="305088"/>
                </a:lnTo>
                <a:lnTo>
                  <a:pt x="3800" y="257074"/>
                </a:lnTo>
                <a:lnTo>
                  <a:pt x="14976" y="210674"/>
                </a:lnTo>
                <a:lnTo>
                  <a:pt x="33187" y="166709"/>
                </a:lnTo>
                <a:lnTo>
                  <a:pt x="58094" y="125997"/>
                </a:lnTo>
                <a:lnTo>
                  <a:pt x="89358" y="89358"/>
                </a:lnTo>
                <a:lnTo>
                  <a:pt x="125997" y="58094"/>
                </a:lnTo>
                <a:lnTo>
                  <a:pt x="166709" y="33187"/>
                </a:lnTo>
                <a:lnTo>
                  <a:pt x="210674" y="14976"/>
                </a:lnTo>
                <a:lnTo>
                  <a:pt x="257074" y="3800"/>
                </a:lnTo>
                <a:lnTo>
                  <a:pt x="305088" y="0"/>
                </a:lnTo>
                <a:lnTo>
                  <a:pt x="3519104" y="0"/>
                </a:lnTo>
                <a:lnTo>
                  <a:pt x="3567119" y="3800"/>
                </a:lnTo>
                <a:lnTo>
                  <a:pt x="3613519" y="14976"/>
                </a:lnTo>
                <a:lnTo>
                  <a:pt x="3657484" y="33187"/>
                </a:lnTo>
                <a:lnTo>
                  <a:pt x="3698195" y="58094"/>
                </a:lnTo>
                <a:lnTo>
                  <a:pt x="3734834" y="89358"/>
                </a:lnTo>
                <a:lnTo>
                  <a:pt x="3766098" y="125997"/>
                </a:lnTo>
                <a:lnTo>
                  <a:pt x="3791005" y="166709"/>
                </a:lnTo>
                <a:lnTo>
                  <a:pt x="3809217" y="210674"/>
                </a:lnTo>
                <a:lnTo>
                  <a:pt x="3820392" y="257074"/>
                </a:lnTo>
                <a:lnTo>
                  <a:pt x="3824193" y="305088"/>
                </a:lnTo>
                <a:lnTo>
                  <a:pt x="3820392" y="353103"/>
                </a:lnTo>
                <a:lnTo>
                  <a:pt x="3809217" y="399503"/>
                </a:lnTo>
                <a:lnTo>
                  <a:pt x="3791005" y="443468"/>
                </a:lnTo>
                <a:lnTo>
                  <a:pt x="3766098" y="484180"/>
                </a:lnTo>
                <a:lnTo>
                  <a:pt x="3734834" y="520819"/>
                </a:lnTo>
                <a:lnTo>
                  <a:pt x="3698195" y="552083"/>
                </a:lnTo>
                <a:lnTo>
                  <a:pt x="3657484" y="576990"/>
                </a:lnTo>
                <a:lnTo>
                  <a:pt x="3613519" y="595201"/>
                </a:lnTo>
                <a:lnTo>
                  <a:pt x="3567119" y="606376"/>
                </a:lnTo>
                <a:lnTo>
                  <a:pt x="3519104" y="610177"/>
                </a:lnTo>
                <a:close/>
              </a:path>
            </a:pathLst>
          </a:custGeom>
          <a:solidFill>
            <a:srgbClr val="FFF5D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8" name="Google Shape;128;p4"/>
          <p:cNvSpPr txBox="1"/>
          <p:nvPr/>
        </p:nvSpPr>
        <p:spPr>
          <a:xfrm>
            <a:off x="8194140" y="7226356"/>
            <a:ext cx="9093835" cy="274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ctr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0" b="1">
                <a:solidFill>
                  <a:srgbClr val="B9561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紗布、絆創膠帶、剪⼑、彈性繃 帶、棉棒、酒精棉花、優碘、鑷</a:t>
            </a:r>
            <a:endParaRPr sz="51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5"/>
              </a:spcBef>
              <a:spcAft>
                <a:spcPts val="0"/>
              </a:spcAft>
              <a:buNone/>
            </a:pPr>
            <a:r>
              <a:rPr lang="en-US" sz="5100" b="1">
                <a:solidFill>
                  <a:srgbClr val="B9561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⼦、OK蹦</a:t>
            </a:r>
            <a:endParaRPr sz="51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/>
          <p:nvPr/>
        </p:nvSpPr>
        <p:spPr>
          <a:xfrm>
            <a:off x="7894034" y="5452173"/>
            <a:ext cx="8258809" cy="36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0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First aid急救</a:t>
            </a:r>
            <a:endParaRPr sz="51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2700" marR="1725930" lvl="0" indent="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red and swollen 紅腫  bandage 包紮</a:t>
            </a:r>
            <a:endParaRPr sz="51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005"/>
              </a:spcBef>
              <a:spcAft>
                <a:spcPts val="0"/>
              </a:spcAft>
              <a:buNone/>
            </a:pPr>
            <a:r>
              <a:rPr lang="en-US" sz="5100" b="1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triangular bandage 三⾓⼱</a:t>
            </a:r>
            <a:endParaRPr sz="51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5146694" y="437611"/>
            <a:ext cx="8230200" cy="24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700" b="0">
                <a:solidFill>
                  <a:srgbClr val="B9561F"/>
                </a:solidFill>
                <a:latin typeface="SimSun" panose="02010600030101010101" charset="-122"/>
                <a:ea typeface="SimSun" panose="02010600030101010101" charset="-122"/>
                <a:cs typeface="SimSun" panose="02010600030101010101" charset="-122"/>
                <a:sym typeface="SimSun" panose="02010600030101010101" charset="-122"/>
              </a:rPr>
              <a:t>⼀般受傷</a:t>
            </a:r>
            <a:endParaRPr sz="15700">
              <a:latin typeface="SimSun" panose="02010600030101010101" charset="-122"/>
              <a:ea typeface="SimSun" panose="02010600030101010101" charset="-122"/>
              <a:cs typeface="SimSun" panose="02010600030101010101" charset="-122"/>
              <a:sym typeface="SimSun" panose="0201060003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oogle Shape;139;p6"/>
          <p:cNvGrpSpPr/>
          <p:nvPr/>
        </p:nvGrpSpPr>
        <p:grpSpPr>
          <a:xfrm>
            <a:off x="5741" y="0"/>
            <a:ext cx="18287365" cy="3983354"/>
            <a:chOff x="5741" y="0"/>
            <a:chExt cx="18287365" cy="3983354"/>
          </a:xfrm>
        </p:grpSpPr>
        <p:sp>
          <p:nvSpPr>
            <p:cNvPr id="140" name="Google Shape;140;p6"/>
            <p:cNvSpPr/>
            <p:nvPr/>
          </p:nvSpPr>
          <p:spPr>
            <a:xfrm>
              <a:off x="5741" y="0"/>
              <a:ext cx="18287365" cy="3983354"/>
            </a:xfrm>
            <a:custGeom>
              <a:avLst/>
              <a:gdLst/>
              <a:ahLst/>
              <a:cxnLst/>
              <a:rect l="l" t="t" r="r" b="b"/>
              <a:pathLst>
                <a:path w="18287365" h="3983354" extrusionOk="0">
                  <a:moveTo>
                    <a:pt x="1323055" y="3452543"/>
                  </a:moveTo>
                  <a:lnTo>
                    <a:pt x="267582" y="2726909"/>
                  </a:lnTo>
                  <a:lnTo>
                    <a:pt x="172485" y="2615295"/>
                  </a:lnTo>
                  <a:lnTo>
                    <a:pt x="133845" y="2588731"/>
                  </a:lnTo>
                  <a:lnTo>
                    <a:pt x="9366" y="2441504"/>
                  </a:lnTo>
                  <a:lnTo>
                    <a:pt x="848" y="2420237"/>
                  </a:lnTo>
                  <a:lnTo>
                    <a:pt x="0" y="0"/>
                  </a:lnTo>
                  <a:lnTo>
                    <a:pt x="18282257" y="8350"/>
                  </a:lnTo>
                  <a:lnTo>
                    <a:pt x="18286822" y="1876318"/>
                  </a:lnTo>
                  <a:lnTo>
                    <a:pt x="18258567" y="1918539"/>
                  </a:lnTo>
                  <a:lnTo>
                    <a:pt x="18230005" y="1960550"/>
                  </a:lnTo>
                  <a:lnTo>
                    <a:pt x="18201053" y="2002294"/>
                  </a:lnTo>
                  <a:lnTo>
                    <a:pt x="18171688" y="2043752"/>
                  </a:lnTo>
                  <a:lnTo>
                    <a:pt x="18141886" y="2084911"/>
                  </a:lnTo>
                  <a:lnTo>
                    <a:pt x="18111623" y="2125752"/>
                  </a:lnTo>
                  <a:lnTo>
                    <a:pt x="18080876" y="2166261"/>
                  </a:lnTo>
                  <a:lnTo>
                    <a:pt x="18049621" y="2206421"/>
                  </a:lnTo>
                  <a:lnTo>
                    <a:pt x="18017835" y="2246215"/>
                  </a:lnTo>
                  <a:lnTo>
                    <a:pt x="17985494" y="2285628"/>
                  </a:lnTo>
                  <a:lnTo>
                    <a:pt x="17952575" y="2324643"/>
                  </a:lnTo>
                  <a:lnTo>
                    <a:pt x="17926248" y="2352780"/>
                  </a:lnTo>
                  <a:lnTo>
                    <a:pt x="17892102" y="2390951"/>
                  </a:lnTo>
                  <a:lnTo>
                    <a:pt x="17857306" y="2428677"/>
                  </a:lnTo>
                  <a:lnTo>
                    <a:pt x="17821838" y="2465940"/>
                  </a:lnTo>
                  <a:lnTo>
                    <a:pt x="17785674" y="2502724"/>
                  </a:lnTo>
                  <a:lnTo>
                    <a:pt x="17748791" y="2539014"/>
                  </a:lnTo>
                  <a:lnTo>
                    <a:pt x="17711164" y="2574793"/>
                  </a:lnTo>
                  <a:lnTo>
                    <a:pt x="17672771" y="2610045"/>
                  </a:lnTo>
                  <a:lnTo>
                    <a:pt x="17633587" y="2644754"/>
                  </a:lnTo>
                  <a:lnTo>
                    <a:pt x="17593590" y="2678904"/>
                  </a:lnTo>
                  <a:lnTo>
                    <a:pt x="17552756" y="2712477"/>
                  </a:lnTo>
                  <a:lnTo>
                    <a:pt x="17511564" y="2745805"/>
                  </a:lnTo>
                  <a:lnTo>
                    <a:pt x="17477224" y="2768432"/>
                  </a:lnTo>
                  <a:lnTo>
                    <a:pt x="17435345" y="2801288"/>
                  </a:lnTo>
                  <a:lnTo>
                    <a:pt x="17393118" y="2833904"/>
                  </a:lnTo>
                  <a:lnTo>
                    <a:pt x="17350543" y="2866281"/>
                  </a:lnTo>
                  <a:lnTo>
                    <a:pt x="17307616" y="2898416"/>
                  </a:lnTo>
                  <a:lnTo>
                    <a:pt x="17271529" y="2919842"/>
                  </a:lnTo>
                  <a:lnTo>
                    <a:pt x="17227892" y="2951489"/>
                  </a:lnTo>
                  <a:lnTo>
                    <a:pt x="17183896" y="2982889"/>
                  </a:lnTo>
                  <a:lnTo>
                    <a:pt x="17146734" y="3003576"/>
                  </a:lnTo>
                  <a:lnTo>
                    <a:pt x="17102014" y="3034478"/>
                  </a:lnTo>
                  <a:lnTo>
                    <a:pt x="17064123" y="3054664"/>
                  </a:lnTo>
                  <a:lnTo>
                    <a:pt x="17018670" y="3085062"/>
                  </a:lnTo>
                  <a:lnTo>
                    <a:pt x="16980041" y="3104741"/>
                  </a:lnTo>
                  <a:lnTo>
                    <a:pt x="16933845" y="3134628"/>
                  </a:lnTo>
                  <a:lnTo>
                    <a:pt x="16894470" y="3153793"/>
                  </a:lnTo>
                  <a:lnTo>
                    <a:pt x="16847522" y="3183164"/>
                  </a:lnTo>
                  <a:lnTo>
                    <a:pt x="16807390" y="3201809"/>
                  </a:lnTo>
                  <a:lnTo>
                    <a:pt x="16759681" y="3230656"/>
                  </a:lnTo>
                  <a:lnTo>
                    <a:pt x="16718783" y="3248774"/>
                  </a:lnTo>
                  <a:lnTo>
                    <a:pt x="16677498" y="3266627"/>
                  </a:lnTo>
                  <a:lnTo>
                    <a:pt x="16628630" y="3294678"/>
                  </a:lnTo>
                  <a:lnTo>
                    <a:pt x="16586566" y="3311994"/>
                  </a:lnTo>
                  <a:lnTo>
                    <a:pt x="16544109" y="3329041"/>
                  </a:lnTo>
                  <a:lnTo>
                    <a:pt x="16501256" y="3345815"/>
                  </a:lnTo>
                  <a:lnTo>
                    <a:pt x="16458006" y="3362316"/>
                  </a:lnTo>
                  <a:lnTo>
                    <a:pt x="16407160" y="3389007"/>
                  </a:lnTo>
                  <a:lnTo>
                    <a:pt x="16363107" y="3404956"/>
                  </a:lnTo>
                  <a:lnTo>
                    <a:pt x="16318648" y="3420626"/>
                  </a:lnTo>
                  <a:lnTo>
                    <a:pt x="16273783" y="3436017"/>
                  </a:lnTo>
                  <a:lnTo>
                    <a:pt x="16228508" y="3451126"/>
                  </a:lnTo>
                  <a:lnTo>
                    <a:pt x="16182821" y="3465952"/>
                  </a:lnTo>
                  <a:lnTo>
                    <a:pt x="16136721" y="3480493"/>
                  </a:lnTo>
                  <a:lnTo>
                    <a:pt x="16090204" y="3494748"/>
                  </a:lnTo>
                  <a:lnTo>
                    <a:pt x="16043268" y="3508716"/>
                  </a:lnTo>
                  <a:lnTo>
                    <a:pt x="16003106" y="3511928"/>
                  </a:lnTo>
                  <a:lnTo>
                    <a:pt x="15955325" y="3525315"/>
                  </a:lnTo>
                  <a:lnTo>
                    <a:pt x="15907120" y="3538409"/>
                  </a:lnTo>
                  <a:lnTo>
                    <a:pt x="15858486" y="3551209"/>
                  </a:lnTo>
                  <a:lnTo>
                    <a:pt x="15816616" y="3553247"/>
                  </a:lnTo>
                  <a:lnTo>
                    <a:pt x="15767120" y="3565454"/>
                  </a:lnTo>
                  <a:lnTo>
                    <a:pt x="15717188" y="3577362"/>
                  </a:lnTo>
                  <a:lnTo>
                    <a:pt x="15674014" y="3578503"/>
                  </a:lnTo>
                  <a:lnTo>
                    <a:pt x="15623206" y="3589808"/>
                  </a:lnTo>
                  <a:lnTo>
                    <a:pt x="15579150" y="3590344"/>
                  </a:lnTo>
                  <a:lnTo>
                    <a:pt x="15527456" y="3601040"/>
                  </a:lnTo>
                  <a:lnTo>
                    <a:pt x="15482510" y="3600963"/>
                  </a:lnTo>
                  <a:lnTo>
                    <a:pt x="15429920" y="3611043"/>
                  </a:lnTo>
                  <a:lnTo>
                    <a:pt x="15384074" y="3610348"/>
                  </a:lnTo>
                  <a:lnTo>
                    <a:pt x="15330580" y="3619807"/>
                  </a:lnTo>
                  <a:lnTo>
                    <a:pt x="15236612" y="3616851"/>
                  </a:lnTo>
                  <a:lnTo>
                    <a:pt x="15181744" y="3625365"/>
                  </a:lnTo>
                  <a:lnTo>
                    <a:pt x="15085007" y="3620506"/>
                  </a:lnTo>
                  <a:lnTo>
                    <a:pt x="14986400" y="3614361"/>
                  </a:lnTo>
                  <a:lnTo>
                    <a:pt x="14885906" y="3606919"/>
                  </a:lnTo>
                  <a:lnTo>
                    <a:pt x="14783506" y="3598167"/>
                  </a:lnTo>
                  <a:lnTo>
                    <a:pt x="14679181" y="3588091"/>
                  </a:lnTo>
                  <a:lnTo>
                    <a:pt x="14628280" y="3583920"/>
                  </a:lnTo>
                  <a:lnTo>
                    <a:pt x="14584279" y="3569082"/>
                  </a:lnTo>
                  <a:lnTo>
                    <a:pt x="14481061" y="3559767"/>
                  </a:lnTo>
                  <a:lnTo>
                    <a:pt x="14436262" y="3544380"/>
                  </a:lnTo>
                  <a:lnTo>
                    <a:pt x="14384030" y="3539294"/>
                  </a:lnTo>
                  <a:lnTo>
                    <a:pt x="14338769" y="3523589"/>
                  </a:lnTo>
                  <a:lnTo>
                    <a:pt x="14286103" y="3518205"/>
                  </a:lnTo>
                  <a:lnTo>
                    <a:pt x="14240437" y="3502222"/>
                  </a:lnTo>
                  <a:lnTo>
                    <a:pt x="14187394" y="3496578"/>
                  </a:lnTo>
                  <a:lnTo>
                    <a:pt x="14095209" y="3464025"/>
                  </a:lnTo>
                  <a:lnTo>
                    <a:pt x="14041706" y="3458066"/>
                  </a:lnTo>
                  <a:lnTo>
                    <a:pt x="13948728" y="3424968"/>
                  </a:lnTo>
                  <a:lnTo>
                    <a:pt x="13894892" y="3418779"/>
                  </a:lnTo>
                  <a:lnTo>
                    <a:pt x="13707639" y="3351691"/>
                  </a:lnTo>
                  <a:lnTo>
                    <a:pt x="13653529" y="3345314"/>
                  </a:lnTo>
                  <a:lnTo>
                    <a:pt x="13372033" y="3244258"/>
                  </a:lnTo>
                  <a:lnTo>
                    <a:pt x="13318036" y="3237958"/>
                  </a:lnTo>
                  <a:lnTo>
                    <a:pt x="13131679" y="3171486"/>
                  </a:lnTo>
                  <a:lnTo>
                    <a:pt x="13078112" y="3165482"/>
                  </a:lnTo>
                  <a:lnTo>
                    <a:pt x="12985634" y="3132728"/>
                  </a:lnTo>
                  <a:lnTo>
                    <a:pt x="12932336" y="3126909"/>
                  </a:lnTo>
                  <a:lnTo>
                    <a:pt x="12886323" y="3110687"/>
                  </a:lnTo>
                  <a:lnTo>
                    <a:pt x="12833207" y="3104994"/>
                  </a:lnTo>
                  <a:lnTo>
                    <a:pt x="12741644" y="3072869"/>
                  </a:lnTo>
                  <a:lnTo>
                    <a:pt x="12688809" y="3067369"/>
                  </a:lnTo>
                  <a:lnTo>
                    <a:pt x="12643264" y="3051468"/>
                  </a:lnTo>
                  <a:lnTo>
                    <a:pt x="12590620" y="3046100"/>
                  </a:lnTo>
                  <a:lnTo>
                    <a:pt x="12545268" y="3030332"/>
                  </a:lnTo>
                  <a:lnTo>
                    <a:pt x="12492819" y="3025097"/>
                  </a:lnTo>
                  <a:lnTo>
                    <a:pt x="12447663" y="3009464"/>
                  </a:lnTo>
                  <a:lnTo>
                    <a:pt x="12343260" y="2999335"/>
                  </a:lnTo>
                  <a:lnTo>
                    <a:pt x="12298405" y="2983909"/>
                  </a:lnTo>
                  <a:lnTo>
                    <a:pt x="12194610" y="2974198"/>
                  </a:lnTo>
                  <a:lnTo>
                    <a:pt x="12150063" y="2958983"/>
                  </a:lnTo>
                  <a:lnTo>
                    <a:pt x="12046892" y="2949701"/>
                  </a:lnTo>
                  <a:lnTo>
                    <a:pt x="12002660" y="2934703"/>
                  </a:lnTo>
                  <a:lnTo>
                    <a:pt x="11747143" y="2913155"/>
                  </a:lnTo>
                  <a:lnTo>
                    <a:pt x="11703564" y="2898606"/>
                  </a:lnTo>
                  <a:lnTo>
                    <a:pt x="11202108" y="2862093"/>
                  </a:lnTo>
                  <a:lnTo>
                    <a:pt x="11152609" y="2858886"/>
                  </a:lnTo>
                  <a:lnTo>
                    <a:pt x="11096035" y="2866228"/>
                  </a:lnTo>
                  <a:lnTo>
                    <a:pt x="10850986" y="2851876"/>
                  </a:lnTo>
                  <a:lnTo>
                    <a:pt x="10795155" y="2859728"/>
                  </a:lnTo>
                  <a:lnTo>
                    <a:pt x="10697804" y="2854446"/>
                  </a:lnTo>
                  <a:lnTo>
                    <a:pt x="10642055" y="2862355"/>
                  </a:lnTo>
                  <a:lnTo>
                    <a:pt x="10545787" y="2857818"/>
                  </a:lnTo>
                  <a:lnTo>
                    <a:pt x="10490865" y="2866295"/>
                  </a:lnTo>
                  <a:lnTo>
                    <a:pt x="10443402" y="2864488"/>
                  </a:lnTo>
                  <a:lnTo>
                    <a:pt x="10389000" y="2873322"/>
                  </a:lnTo>
                  <a:lnTo>
                    <a:pt x="10342043" y="2871863"/>
                  </a:lnTo>
                  <a:lnTo>
                    <a:pt x="10288135" y="2881037"/>
                  </a:lnTo>
                  <a:lnTo>
                    <a:pt x="10241659" y="2879908"/>
                  </a:lnTo>
                  <a:lnTo>
                    <a:pt x="10188219" y="2889404"/>
                  </a:lnTo>
                  <a:lnTo>
                    <a:pt x="10142199" y="2888589"/>
                  </a:lnTo>
                  <a:lnTo>
                    <a:pt x="10036417" y="2908335"/>
                  </a:lnTo>
                  <a:lnTo>
                    <a:pt x="9991032" y="2907957"/>
                  </a:lnTo>
                  <a:lnTo>
                    <a:pt x="9886464" y="2928538"/>
                  </a:lnTo>
                  <a:lnTo>
                    <a:pt x="9841657" y="2928557"/>
                  </a:lnTo>
                  <a:lnTo>
                    <a:pt x="9686705" y="2960734"/>
                  </a:lnTo>
                  <a:lnTo>
                    <a:pt x="9635385" y="2971687"/>
                  </a:lnTo>
                  <a:lnTo>
                    <a:pt x="9591413" y="2972281"/>
                  </a:lnTo>
                  <a:lnTo>
                    <a:pt x="9388162" y="3017488"/>
                  </a:lnTo>
                  <a:lnTo>
                    <a:pt x="9287296" y="3040614"/>
                  </a:lnTo>
                  <a:lnTo>
                    <a:pt x="9244226" y="3041827"/>
                  </a:lnTo>
                  <a:lnTo>
                    <a:pt x="8944573" y="3113230"/>
                  </a:lnTo>
                  <a:lnTo>
                    <a:pt x="8696703" y="3173997"/>
                  </a:lnTo>
                  <a:lnTo>
                    <a:pt x="8304687" y="3274371"/>
                  </a:lnTo>
                  <a:lnTo>
                    <a:pt x="8004170" y="3360591"/>
                  </a:lnTo>
                  <a:lnTo>
                    <a:pt x="7366972" y="3523581"/>
                  </a:lnTo>
                  <a:lnTo>
                    <a:pt x="7070532" y="3597192"/>
                  </a:lnTo>
                  <a:lnTo>
                    <a:pt x="7028098" y="3598842"/>
                  </a:lnTo>
                  <a:lnTo>
                    <a:pt x="6728693" y="3670415"/>
                  </a:lnTo>
                  <a:lnTo>
                    <a:pt x="6527291" y="3716894"/>
                  </a:lnTo>
                  <a:lnTo>
                    <a:pt x="6483879" y="3717872"/>
                  </a:lnTo>
                  <a:lnTo>
                    <a:pt x="6229735" y="3774326"/>
                  </a:lnTo>
                  <a:lnTo>
                    <a:pt x="6185835" y="3774969"/>
                  </a:lnTo>
                  <a:lnTo>
                    <a:pt x="5980541" y="3818771"/>
                  </a:lnTo>
                  <a:lnTo>
                    <a:pt x="5936177" y="3819095"/>
                  </a:lnTo>
                  <a:lnTo>
                    <a:pt x="5832773" y="3840476"/>
                  </a:lnTo>
                  <a:lnTo>
                    <a:pt x="5788119" y="3840600"/>
                  </a:lnTo>
                  <a:lnTo>
                    <a:pt x="5631977" y="3871960"/>
                  </a:lnTo>
                  <a:lnTo>
                    <a:pt x="5586922" y="3871808"/>
                  </a:lnTo>
                  <a:lnTo>
                    <a:pt x="5482113" y="3892223"/>
                  </a:lnTo>
                  <a:lnTo>
                    <a:pt x="5436747" y="3891858"/>
                  </a:lnTo>
                  <a:lnTo>
                    <a:pt x="5384080" y="3901885"/>
                  </a:lnTo>
                  <a:lnTo>
                    <a:pt x="5338501" y="3901373"/>
                  </a:lnTo>
                  <a:lnTo>
                    <a:pt x="5232629" y="3921058"/>
                  </a:lnTo>
                  <a:lnTo>
                    <a:pt x="5186724" y="3920322"/>
                  </a:lnTo>
                  <a:lnTo>
                    <a:pt x="5133513" y="3929975"/>
                  </a:lnTo>
                  <a:lnTo>
                    <a:pt x="5087385" y="3929085"/>
                  </a:lnTo>
                  <a:lnTo>
                    <a:pt x="5033949" y="3938584"/>
                  </a:lnTo>
                  <a:lnTo>
                    <a:pt x="4987594" y="3937539"/>
                  </a:lnTo>
                  <a:lnTo>
                    <a:pt x="4933930" y="3946880"/>
                  </a:lnTo>
                  <a:lnTo>
                    <a:pt x="4887344" y="3945677"/>
                  </a:lnTo>
                  <a:lnTo>
                    <a:pt x="4833447" y="3954858"/>
                  </a:lnTo>
                  <a:lnTo>
                    <a:pt x="4786627" y="3953493"/>
                  </a:lnTo>
                  <a:lnTo>
                    <a:pt x="4732493" y="3962512"/>
                  </a:lnTo>
                  <a:lnTo>
                    <a:pt x="4685434" y="3960983"/>
                  </a:lnTo>
                  <a:lnTo>
                    <a:pt x="4631060" y="3969836"/>
                  </a:lnTo>
                  <a:lnTo>
                    <a:pt x="4536334" y="3966359"/>
                  </a:lnTo>
                  <a:lnTo>
                    <a:pt x="4481591" y="3974959"/>
                  </a:lnTo>
                  <a:lnTo>
                    <a:pt x="4433918" y="3973007"/>
                  </a:lnTo>
                  <a:lnTo>
                    <a:pt x="4378924" y="3981435"/>
                  </a:lnTo>
                  <a:lnTo>
                    <a:pt x="4234761" y="3974795"/>
                  </a:lnTo>
                  <a:lnTo>
                    <a:pt x="4179254" y="3982869"/>
                  </a:lnTo>
                  <a:lnTo>
                    <a:pt x="4033527" y="3975153"/>
                  </a:lnTo>
                  <a:lnTo>
                    <a:pt x="3977490" y="3982863"/>
                  </a:lnTo>
                  <a:lnTo>
                    <a:pt x="3731236" y="3967683"/>
                  </a:lnTo>
                  <a:lnTo>
                    <a:pt x="3674374" y="3974826"/>
                  </a:lnTo>
                  <a:lnTo>
                    <a:pt x="3271884" y="3944705"/>
                  </a:lnTo>
                  <a:lnTo>
                    <a:pt x="3118307" y="3931592"/>
                  </a:lnTo>
                  <a:lnTo>
                    <a:pt x="3074100" y="3916612"/>
                  </a:lnTo>
                  <a:lnTo>
                    <a:pt x="2867759" y="3898047"/>
                  </a:lnTo>
                  <a:lnTo>
                    <a:pt x="2823169" y="3882804"/>
                  </a:lnTo>
                  <a:lnTo>
                    <a:pt x="2667281" y="3868103"/>
                  </a:lnTo>
                  <a:lnTo>
                    <a:pt x="2622326" y="3852608"/>
                  </a:lnTo>
                  <a:lnTo>
                    <a:pt x="2570075" y="3847509"/>
                  </a:lnTo>
                  <a:lnTo>
                    <a:pt x="2524917" y="3831875"/>
                  </a:lnTo>
                  <a:lnTo>
                    <a:pt x="2419890" y="3821317"/>
                  </a:lnTo>
                  <a:lnTo>
                    <a:pt x="2374404" y="3805457"/>
                  </a:lnTo>
                  <a:lnTo>
                    <a:pt x="2321608" y="3799983"/>
                  </a:lnTo>
                  <a:lnTo>
                    <a:pt x="2230044" y="3767857"/>
                  </a:lnTo>
                  <a:lnTo>
                    <a:pt x="2176880" y="3762131"/>
                  </a:lnTo>
                  <a:lnTo>
                    <a:pt x="2130782" y="3745851"/>
                  </a:lnTo>
                  <a:lnTo>
                    <a:pt x="2077358" y="3739945"/>
                  </a:lnTo>
                  <a:lnTo>
                    <a:pt x="1844112" y="3656649"/>
                  </a:lnTo>
                  <a:lnTo>
                    <a:pt x="1789826" y="3650151"/>
                  </a:lnTo>
                  <a:lnTo>
                    <a:pt x="1695176" y="3615903"/>
                  </a:lnTo>
                  <a:lnTo>
                    <a:pt x="1654805" y="3588148"/>
                  </a:lnTo>
                  <a:lnTo>
                    <a:pt x="1462861" y="3517835"/>
                  </a:lnTo>
                  <a:lnTo>
                    <a:pt x="1421633" y="3489491"/>
                  </a:lnTo>
                  <a:lnTo>
                    <a:pt x="1323055" y="3452543"/>
                  </a:lnTo>
                  <a:close/>
                </a:path>
                <a:path w="18287365" h="3983354" extrusionOk="0">
                  <a:moveTo>
                    <a:pt x="1232068" y="3405401"/>
                  </a:moveTo>
                  <a:lnTo>
                    <a:pt x="338802" y="2791284"/>
                  </a:lnTo>
                  <a:lnTo>
                    <a:pt x="306727" y="2753822"/>
                  </a:lnTo>
                  <a:lnTo>
                    <a:pt x="1281109" y="3423705"/>
                  </a:lnTo>
                  <a:lnTo>
                    <a:pt x="1232068" y="3405401"/>
                  </a:lnTo>
                  <a:close/>
                </a:path>
                <a:path w="18287365" h="3983354" extrusionOk="0">
                  <a:moveTo>
                    <a:pt x="1141486" y="3358538"/>
                  </a:moveTo>
                  <a:lnTo>
                    <a:pt x="410513" y="2855997"/>
                  </a:lnTo>
                  <a:lnTo>
                    <a:pt x="378194" y="2818366"/>
                  </a:lnTo>
                  <a:lnTo>
                    <a:pt x="1190324" y="3376702"/>
                  </a:lnTo>
                  <a:lnTo>
                    <a:pt x="1141486" y="3358538"/>
                  </a:lnTo>
                  <a:close/>
                </a:path>
                <a:path w="18287365" h="3983354" extrusionOk="0">
                  <a:moveTo>
                    <a:pt x="1051317" y="3311959"/>
                  </a:moveTo>
                  <a:lnTo>
                    <a:pt x="482707" y="2921043"/>
                  </a:lnTo>
                  <a:lnTo>
                    <a:pt x="450147" y="2883246"/>
                  </a:lnTo>
                  <a:lnTo>
                    <a:pt x="1099947" y="3329980"/>
                  </a:lnTo>
                  <a:lnTo>
                    <a:pt x="1051317" y="3311959"/>
                  </a:lnTo>
                  <a:close/>
                </a:path>
                <a:path w="18287365" h="3983354" extrusionOk="0">
                  <a:moveTo>
                    <a:pt x="838541" y="3181089"/>
                  </a:moveTo>
                  <a:lnTo>
                    <a:pt x="635712" y="3041644"/>
                  </a:lnTo>
                  <a:lnTo>
                    <a:pt x="602682" y="3003525"/>
                  </a:lnTo>
                  <a:lnTo>
                    <a:pt x="886636" y="3198742"/>
                  </a:lnTo>
                  <a:lnTo>
                    <a:pt x="838541" y="3181089"/>
                  </a:lnTo>
                  <a:close/>
                </a:path>
              </a:pathLst>
            </a:custGeom>
            <a:solidFill>
              <a:srgbClr val="FFF5C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721967" y="2976794"/>
              <a:ext cx="1049655" cy="838200"/>
            </a:xfrm>
            <a:custGeom>
              <a:avLst/>
              <a:gdLst/>
              <a:ahLst/>
              <a:cxnLst/>
              <a:rect l="l" t="t" r="r" b="b"/>
              <a:pathLst>
                <a:path w="1049655" h="838200" extrusionOk="0">
                  <a:moveTo>
                    <a:pt x="573570" y="837674"/>
                  </a:moveTo>
                  <a:lnTo>
                    <a:pt x="524275" y="837678"/>
                  </a:lnTo>
                  <a:lnTo>
                    <a:pt x="473796" y="834052"/>
                  </a:lnTo>
                  <a:lnTo>
                    <a:pt x="423612" y="826188"/>
                  </a:lnTo>
                  <a:lnTo>
                    <a:pt x="374189" y="814123"/>
                  </a:lnTo>
                  <a:lnTo>
                    <a:pt x="325993" y="797891"/>
                  </a:lnTo>
                  <a:lnTo>
                    <a:pt x="279492" y="777529"/>
                  </a:lnTo>
                  <a:lnTo>
                    <a:pt x="235151" y="753073"/>
                  </a:lnTo>
                  <a:lnTo>
                    <a:pt x="193437" y="724557"/>
                  </a:lnTo>
                  <a:lnTo>
                    <a:pt x="154817" y="692019"/>
                  </a:lnTo>
                  <a:lnTo>
                    <a:pt x="119756" y="655493"/>
                  </a:lnTo>
                  <a:lnTo>
                    <a:pt x="88722" y="615016"/>
                  </a:lnTo>
                  <a:lnTo>
                    <a:pt x="65547" y="578194"/>
                  </a:lnTo>
                  <a:lnTo>
                    <a:pt x="45202" y="537674"/>
                  </a:lnTo>
                  <a:lnTo>
                    <a:pt x="28088" y="494251"/>
                  </a:lnTo>
                  <a:lnTo>
                    <a:pt x="14609" y="448714"/>
                  </a:lnTo>
                  <a:lnTo>
                    <a:pt x="5166" y="401857"/>
                  </a:lnTo>
                  <a:lnTo>
                    <a:pt x="162" y="354472"/>
                  </a:lnTo>
                  <a:lnTo>
                    <a:pt x="0" y="307349"/>
                  </a:lnTo>
                  <a:lnTo>
                    <a:pt x="5080" y="261282"/>
                  </a:lnTo>
                  <a:lnTo>
                    <a:pt x="15807" y="217063"/>
                  </a:lnTo>
                  <a:lnTo>
                    <a:pt x="32583" y="175482"/>
                  </a:lnTo>
                  <a:lnTo>
                    <a:pt x="55808" y="137333"/>
                  </a:lnTo>
                  <a:lnTo>
                    <a:pt x="88440" y="100285"/>
                  </a:lnTo>
                  <a:lnTo>
                    <a:pt x="126865" y="69515"/>
                  </a:lnTo>
                  <a:lnTo>
                    <a:pt x="169948" y="45928"/>
                  </a:lnTo>
                  <a:lnTo>
                    <a:pt x="216555" y="30432"/>
                  </a:lnTo>
                  <a:lnTo>
                    <a:pt x="265550" y="23933"/>
                  </a:lnTo>
                  <a:lnTo>
                    <a:pt x="312759" y="22522"/>
                  </a:lnTo>
                  <a:lnTo>
                    <a:pt x="356560" y="29041"/>
                  </a:lnTo>
                  <a:lnTo>
                    <a:pt x="396674" y="43527"/>
                  </a:lnTo>
                  <a:lnTo>
                    <a:pt x="432823" y="66017"/>
                  </a:lnTo>
                  <a:lnTo>
                    <a:pt x="464726" y="96546"/>
                  </a:lnTo>
                  <a:lnTo>
                    <a:pt x="492105" y="135152"/>
                  </a:lnTo>
                  <a:lnTo>
                    <a:pt x="516449" y="107006"/>
                  </a:lnTo>
                  <a:lnTo>
                    <a:pt x="572783" y="58384"/>
                  </a:lnTo>
                  <a:lnTo>
                    <a:pt x="645629" y="20709"/>
                  </a:lnTo>
                  <a:lnTo>
                    <a:pt x="689005" y="7931"/>
                  </a:lnTo>
                  <a:lnTo>
                    <a:pt x="733670" y="876"/>
                  </a:lnTo>
                  <a:lnTo>
                    <a:pt x="778766" y="0"/>
                  </a:lnTo>
                  <a:lnTo>
                    <a:pt x="823433" y="5756"/>
                  </a:lnTo>
                  <a:lnTo>
                    <a:pt x="869120" y="20148"/>
                  </a:lnTo>
                  <a:lnTo>
                    <a:pt x="911852" y="41868"/>
                  </a:lnTo>
                  <a:lnTo>
                    <a:pt x="950587" y="70122"/>
                  </a:lnTo>
                  <a:lnTo>
                    <a:pt x="984281" y="104115"/>
                  </a:lnTo>
                  <a:lnTo>
                    <a:pt x="1011891" y="143051"/>
                  </a:lnTo>
                  <a:lnTo>
                    <a:pt x="1032375" y="186136"/>
                  </a:lnTo>
                  <a:lnTo>
                    <a:pt x="1044691" y="232575"/>
                  </a:lnTo>
                  <a:lnTo>
                    <a:pt x="1049106" y="281137"/>
                  </a:lnTo>
                  <a:lnTo>
                    <a:pt x="1047067" y="331108"/>
                  </a:lnTo>
                  <a:lnTo>
                    <a:pt x="1039495" y="381626"/>
                  </a:lnTo>
                  <a:lnTo>
                    <a:pt x="1027308" y="431834"/>
                  </a:lnTo>
                  <a:lnTo>
                    <a:pt x="1011425" y="480870"/>
                  </a:lnTo>
                  <a:lnTo>
                    <a:pt x="992765" y="527877"/>
                  </a:lnTo>
                  <a:lnTo>
                    <a:pt x="972249" y="571994"/>
                  </a:lnTo>
                  <a:lnTo>
                    <a:pt x="948243" y="614827"/>
                  </a:lnTo>
                  <a:lnTo>
                    <a:pt x="921567" y="654161"/>
                  </a:lnTo>
                  <a:lnTo>
                    <a:pt x="892295" y="689915"/>
                  </a:lnTo>
                  <a:lnTo>
                    <a:pt x="860501" y="722013"/>
                  </a:lnTo>
                  <a:lnTo>
                    <a:pt x="826259" y="750374"/>
                  </a:lnTo>
                  <a:lnTo>
                    <a:pt x="789644" y="774920"/>
                  </a:lnTo>
                  <a:lnTo>
                    <a:pt x="750730" y="795572"/>
                  </a:lnTo>
                  <a:lnTo>
                    <a:pt x="709591" y="812253"/>
                  </a:lnTo>
                  <a:lnTo>
                    <a:pt x="666302" y="824882"/>
                  </a:lnTo>
                  <a:lnTo>
                    <a:pt x="620937" y="833382"/>
                  </a:lnTo>
                  <a:lnTo>
                    <a:pt x="573570" y="837674"/>
                  </a:lnTo>
                  <a:close/>
                </a:path>
              </a:pathLst>
            </a:custGeom>
            <a:solidFill>
              <a:srgbClr val="FAC7D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42" name="Google Shape;142;p6"/>
          <p:cNvSpPr txBox="1">
            <a:spLocks noGrp="1"/>
          </p:cNvSpPr>
          <p:nvPr>
            <p:ph type="title"/>
          </p:nvPr>
        </p:nvSpPr>
        <p:spPr>
          <a:xfrm>
            <a:off x="2239964" y="2370169"/>
            <a:ext cx="12726600" cy="59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560195" marR="5080" lvl="0" indent="-154813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700" dirty="0">
                <a:solidFill>
                  <a:srgbClr val="CC9709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How	 to	 Stop  the		</a:t>
            </a:r>
            <a:r>
              <a:rPr lang="en-US" sz="15700" dirty="0" smtClean="0">
                <a:solidFill>
                  <a:srgbClr val="CC9709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blood</a:t>
            </a:r>
            <a:endParaRPr sz="15700" dirty="0"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/>
          <p:nvPr/>
        </p:nvSpPr>
        <p:spPr>
          <a:xfrm>
            <a:off x="15" y="180"/>
            <a:ext cx="16289655" cy="4073525"/>
          </a:xfrm>
          <a:custGeom>
            <a:avLst/>
            <a:gdLst/>
            <a:ahLst/>
            <a:cxnLst/>
            <a:rect l="l" t="t" r="r" b="b"/>
            <a:pathLst>
              <a:path w="16289655" h="4073525" extrusionOk="0">
                <a:moveTo>
                  <a:pt x="8650532" y="4064336"/>
                </a:moveTo>
                <a:lnTo>
                  <a:pt x="9344833" y="4002704"/>
                </a:lnTo>
                <a:lnTo>
                  <a:pt x="9296422" y="4019752"/>
                </a:lnTo>
                <a:lnTo>
                  <a:pt x="8701057" y="4072601"/>
                </a:lnTo>
                <a:lnTo>
                  <a:pt x="8650532" y="4064336"/>
                </a:lnTo>
                <a:close/>
              </a:path>
              <a:path w="16289655" h="4073525" extrusionOk="0">
                <a:moveTo>
                  <a:pt x="8501706" y="4064797"/>
                </a:moveTo>
                <a:lnTo>
                  <a:pt x="9491934" y="3976897"/>
                </a:lnTo>
                <a:lnTo>
                  <a:pt x="9443722" y="3993926"/>
                </a:lnTo>
                <a:lnTo>
                  <a:pt x="8551970" y="4073085"/>
                </a:lnTo>
                <a:lnTo>
                  <a:pt x="8501706" y="4064797"/>
                </a:lnTo>
                <a:close/>
              </a:path>
              <a:path w="16289655" h="4073525" extrusionOk="0">
                <a:moveTo>
                  <a:pt x="8402630" y="4060842"/>
                </a:moveTo>
                <a:lnTo>
                  <a:pt x="9589213" y="3955511"/>
                </a:lnTo>
                <a:lnTo>
                  <a:pt x="9541183" y="3972525"/>
                </a:lnTo>
                <a:lnTo>
                  <a:pt x="8452671" y="4069150"/>
                </a:lnTo>
                <a:lnTo>
                  <a:pt x="8402630" y="4060842"/>
                </a:lnTo>
                <a:close/>
              </a:path>
              <a:path w="16289655" h="4073525" extrusionOk="0">
                <a:moveTo>
                  <a:pt x="8254417" y="4048499"/>
                </a:moveTo>
                <a:lnTo>
                  <a:pt x="9783849" y="3912734"/>
                </a:lnTo>
                <a:lnTo>
                  <a:pt x="9735574" y="3929769"/>
                </a:lnTo>
                <a:lnTo>
                  <a:pt x="9686074" y="3934163"/>
                </a:lnTo>
                <a:lnTo>
                  <a:pt x="9638262" y="3951157"/>
                </a:lnTo>
                <a:lnTo>
                  <a:pt x="8353836" y="4065173"/>
                </a:lnTo>
                <a:lnTo>
                  <a:pt x="8254417" y="4048499"/>
                </a:lnTo>
                <a:close/>
              </a:path>
              <a:path w="16289655" h="4073525" extrusionOk="0">
                <a:moveTo>
                  <a:pt x="0" y="0"/>
                </a:moveTo>
                <a:lnTo>
                  <a:pt x="16288258" y="7617"/>
                </a:lnTo>
                <a:lnTo>
                  <a:pt x="16289081" y="45793"/>
                </a:lnTo>
                <a:lnTo>
                  <a:pt x="16289475" y="96758"/>
                </a:lnTo>
                <a:lnTo>
                  <a:pt x="16289194" y="147783"/>
                </a:lnTo>
                <a:lnTo>
                  <a:pt x="16288202" y="198871"/>
                </a:lnTo>
                <a:lnTo>
                  <a:pt x="16286460" y="250025"/>
                </a:lnTo>
                <a:lnTo>
                  <a:pt x="16283930" y="301250"/>
                </a:lnTo>
                <a:lnTo>
                  <a:pt x="16280576" y="352547"/>
                </a:lnTo>
                <a:lnTo>
                  <a:pt x="16276359" y="403921"/>
                </a:lnTo>
                <a:lnTo>
                  <a:pt x="16271243" y="455375"/>
                </a:lnTo>
                <a:lnTo>
                  <a:pt x="16265189" y="506912"/>
                </a:lnTo>
                <a:lnTo>
                  <a:pt x="16258160" y="558536"/>
                </a:lnTo>
                <a:lnTo>
                  <a:pt x="16248995" y="597599"/>
                </a:lnTo>
                <a:lnTo>
                  <a:pt x="16239903" y="649406"/>
                </a:lnTo>
                <a:lnTo>
                  <a:pt x="16229723" y="701309"/>
                </a:lnTo>
                <a:lnTo>
                  <a:pt x="16218419" y="753313"/>
                </a:lnTo>
                <a:lnTo>
                  <a:pt x="16205951" y="805419"/>
                </a:lnTo>
                <a:lnTo>
                  <a:pt x="16191159" y="844982"/>
                </a:lnTo>
                <a:lnTo>
                  <a:pt x="16176253" y="897305"/>
                </a:lnTo>
                <a:lnTo>
                  <a:pt x="16158948" y="937091"/>
                </a:lnTo>
                <a:lnTo>
                  <a:pt x="16141453" y="989644"/>
                </a:lnTo>
                <a:lnTo>
                  <a:pt x="16122607" y="1042316"/>
                </a:lnTo>
                <a:lnTo>
                  <a:pt x="16101250" y="1082462"/>
                </a:lnTo>
                <a:lnTo>
                  <a:pt x="16078467" y="1122734"/>
                </a:lnTo>
                <a:lnTo>
                  <a:pt x="16055344" y="1175787"/>
                </a:lnTo>
                <a:lnTo>
                  <a:pt x="16029596" y="1216322"/>
                </a:lnTo>
                <a:lnTo>
                  <a:pt x="16002682" y="1256961"/>
                </a:lnTo>
                <a:lnTo>
                  <a:pt x="15974529" y="1297710"/>
                </a:lnTo>
                <a:lnTo>
                  <a:pt x="15945180" y="1338565"/>
                </a:lnTo>
                <a:lnTo>
                  <a:pt x="15914681" y="1379522"/>
                </a:lnTo>
                <a:lnTo>
                  <a:pt x="15883075" y="1420577"/>
                </a:lnTo>
                <a:lnTo>
                  <a:pt x="15849283" y="1449077"/>
                </a:lnTo>
                <a:lnTo>
                  <a:pt x="15815595" y="1490317"/>
                </a:lnTo>
                <a:lnTo>
                  <a:pt x="15780931" y="1531644"/>
                </a:lnTo>
                <a:lnTo>
                  <a:pt x="15744213" y="1560403"/>
                </a:lnTo>
                <a:lnTo>
                  <a:pt x="15706608" y="1589241"/>
                </a:lnTo>
                <a:lnTo>
                  <a:pt x="15669283" y="1630804"/>
                </a:lnTo>
                <a:lnTo>
                  <a:pt x="15630035" y="1659788"/>
                </a:lnTo>
                <a:lnTo>
                  <a:pt x="15590031" y="1688839"/>
                </a:lnTo>
                <a:lnTo>
                  <a:pt x="15507933" y="1747127"/>
                </a:lnTo>
                <a:lnTo>
                  <a:pt x="15423341" y="1805635"/>
                </a:lnTo>
                <a:lnTo>
                  <a:pt x="15379096" y="1822313"/>
                </a:lnTo>
                <a:lnTo>
                  <a:pt x="15291420" y="1881095"/>
                </a:lnTo>
                <a:lnTo>
                  <a:pt x="15245832" y="1897892"/>
                </a:lnTo>
                <a:lnTo>
                  <a:pt x="15201006" y="1927371"/>
                </a:lnTo>
                <a:lnTo>
                  <a:pt x="15108204" y="1961109"/>
                </a:lnTo>
                <a:lnTo>
                  <a:pt x="15062562" y="1990660"/>
                </a:lnTo>
                <a:lnTo>
                  <a:pt x="14683648" y="2126295"/>
                </a:lnTo>
                <a:lnTo>
                  <a:pt x="14634653" y="2130644"/>
                </a:lnTo>
                <a:lnTo>
                  <a:pt x="14490509" y="2181690"/>
                </a:lnTo>
                <a:lnTo>
                  <a:pt x="14441189" y="2186068"/>
                </a:lnTo>
                <a:lnTo>
                  <a:pt x="14344618" y="2220140"/>
                </a:lnTo>
                <a:lnTo>
                  <a:pt x="14295137" y="2224532"/>
                </a:lnTo>
                <a:lnTo>
                  <a:pt x="14246740" y="2241578"/>
                </a:lnTo>
                <a:lnTo>
                  <a:pt x="14197191" y="2245977"/>
                </a:lnTo>
                <a:lnTo>
                  <a:pt x="14148742" y="2263027"/>
                </a:lnTo>
                <a:lnTo>
                  <a:pt x="14002218" y="2301534"/>
                </a:lnTo>
                <a:lnTo>
                  <a:pt x="13952636" y="2305935"/>
                </a:lnTo>
                <a:lnTo>
                  <a:pt x="13855776" y="2340033"/>
                </a:lnTo>
                <a:lnTo>
                  <a:pt x="13806269" y="2344428"/>
                </a:lnTo>
                <a:lnTo>
                  <a:pt x="13757925" y="2361469"/>
                </a:lnTo>
                <a:lnTo>
                  <a:pt x="13708507" y="2365856"/>
                </a:lnTo>
                <a:lnTo>
                  <a:pt x="13563992" y="2416934"/>
                </a:lnTo>
                <a:lnTo>
                  <a:pt x="13514869" y="2421295"/>
                </a:lnTo>
                <a:lnTo>
                  <a:pt x="12711232" y="2709381"/>
                </a:lnTo>
                <a:lnTo>
                  <a:pt x="12665672" y="2738925"/>
                </a:lnTo>
                <a:lnTo>
                  <a:pt x="12479415" y="2806458"/>
                </a:lnTo>
                <a:lnTo>
                  <a:pt x="12434081" y="2835982"/>
                </a:lnTo>
                <a:lnTo>
                  <a:pt x="12341278" y="2869720"/>
                </a:lnTo>
                <a:lnTo>
                  <a:pt x="12296051" y="2899235"/>
                </a:lnTo>
                <a:lnTo>
                  <a:pt x="12157173" y="2949812"/>
                </a:lnTo>
                <a:lnTo>
                  <a:pt x="12112054" y="2979317"/>
                </a:lnTo>
                <a:lnTo>
                  <a:pt x="12019629" y="3013022"/>
                </a:lnTo>
                <a:lnTo>
                  <a:pt x="11974565" y="3042522"/>
                </a:lnTo>
                <a:lnTo>
                  <a:pt x="11882229" y="3076218"/>
                </a:lnTo>
                <a:lnTo>
                  <a:pt x="11653747" y="3185750"/>
                </a:lnTo>
                <a:lnTo>
                  <a:pt x="11608724" y="3215246"/>
                </a:lnTo>
                <a:lnTo>
                  <a:pt x="11516413" y="3248940"/>
                </a:lnTo>
                <a:lnTo>
                  <a:pt x="11471365" y="3278439"/>
                </a:lnTo>
                <a:lnTo>
                  <a:pt x="11378982" y="3312140"/>
                </a:lnTo>
                <a:lnTo>
                  <a:pt x="11333887" y="3341642"/>
                </a:lnTo>
                <a:lnTo>
                  <a:pt x="11195103" y="3392212"/>
                </a:lnTo>
                <a:lnTo>
                  <a:pt x="11149912" y="3421723"/>
                </a:lnTo>
                <a:lnTo>
                  <a:pt x="11010781" y="3472323"/>
                </a:lnTo>
                <a:lnTo>
                  <a:pt x="10965456" y="3501847"/>
                </a:lnTo>
                <a:lnTo>
                  <a:pt x="10825861" y="3552488"/>
                </a:lnTo>
                <a:lnTo>
                  <a:pt x="10780362" y="3582027"/>
                </a:lnTo>
                <a:lnTo>
                  <a:pt x="10026007" y="3852988"/>
                </a:lnTo>
                <a:lnTo>
                  <a:pt x="9977088" y="3857331"/>
                </a:lnTo>
                <a:lnTo>
                  <a:pt x="9833146" y="3908358"/>
                </a:lnTo>
                <a:lnTo>
                  <a:pt x="8206057" y="4052791"/>
                </a:lnTo>
                <a:lnTo>
                  <a:pt x="7769230" y="3976818"/>
                </a:lnTo>
                <a:lnTo>
                  <a:pt x="7720693" y="3955627"/>
                </a:lnTo>
                <a:lnTo>
                  <a:pt x="7673539" y="3947063"/>
                </a:lnTo>
                <a:lnTo>
                  <a:pt x="7625532" y="3925824"/>
                </a:lnTo>
                <a:lnTo>
                  <a:pt x="7532608" y="3908573"/>
                </a:lnTo>
                <a:lnTo>
                  <a:pt x="7438631" y="3865915"/>
                </a:lnTo>
                <a:lnTo>
                  <a:pt x="7393237" y="3857195"/>
                </a:lnTo>
                <a:lnTo>
                  <a:pt x="7164802" y="3749973"/>
                </a:lnTo>
                <a:lnTo>
                  <a:pt x="7031838" y="3685277"/>
                </a:lnTo>
                <a:lnTo>
                  <a:pt x="6988330" y="3663639"/>
                </a:lnTo>
                <a:lnTo>
                  <a:pt x="6944071" y="3629318"/>
                </a:lnTo>
                <a:lnTo>
                  <a:pt x="6858831" y="3585885"/>
                </a:lnTo>
                <a:lnTo>
                  <a:pt x="6815564" y="3551476"/>
                </a:lnTo>
                <a:lnTo>
                  <a:pt x="6773708" y="3529691"/>
                </a:lnTo>
                <a:lnTo>
                  <a:pt x="6730998" y="3495233"/>
                </a:lnTo>
                <a:lnTo>
                  <a:pt x="6648545" y="3451552"/>
                </a:lnTo>
                <a:lnTo>
                  <a:pt x="6564672" y="3382498"/>
                </a:lnTo>
                <a:lnTo>
                  <a:pt x="6524115" y="3360598"/>
                </a:lnTo>
                <a:lnTo>
                  <a:pt x="6482580" y="3326035"/>
                </a:lnTo>
                <a:lnTo>
                  <a:pt x="6442291" y="3304112"/>
                </a:lnTo>
                <a:lnTo>
                  <a:pt x="6400981" y="3269529"/>
                </a:lnTo>
                <a:lnTo>
                  <a:pt x="6360877" y="3247589"/>
                </a:lnTo>
                <a:lnTo>
                  <a:pt x="6278584" y="3178394"/>
                </a:lnTo>
                <a:lnTo>
                  <a:pt x="6197492" y="3121843"/>
                </a:lnTo>
                <a:lnTo>
                  <a:pt x="6156363" y="3087244"/>
                </a:lnTo>
                <a:lnTo>
                  <a:pt x="6116314" y="3065299"/>
                </a:lnTo>
                <a:lnTo>
                  <a:pt x="6075078" y="3030710"/>
                </a:lnTo>
                <a:lnTo>
                  <a:pt x="6034882" y="3008778"/>
                </a:lnTo>
                <a:lnTo>
                  <a:pt x="5993458" y="2974206"/>
                </a:lnTo>
                <a:lnTo>
                  <a:pt x="5953031" y="2952294"/>
                </a:lnTo>
                <a:lnTo>
                  <a:pt x="5869473" y="2883212"/>
                </a:lnTo>
                <a:lnTo>
                  <a:pt x="5828546" y="2861345"/>
                </a:lnTo>
                <a:lnTo>
                  <a:pt x="5786263" y="2826849"/>
                </a:lnTo>
                <a:lnTo>
                  <a:pt x="5744832" y="2805026"/>
                </a:lnTo>
                <a:lnTo>
                  <a:pt x="5701995" y="2770579"/>
                </a:lnTo>
                <a:lnTo>
                  <a:pt x="5617664" y="2727065"/>
                </a:lnTo>
                <a:lnTo>
                  <a:pt x="5573901" y="2692700"/>
                </a:lnTo>
                <a:lnTo>
                  <a:pt x="5443933" y="2627738"/>
                </a:lnTo>
                <a:lnTo>
                  <a:pt x="5398763" y="2593497"/>
                </a:lnTo>
                <a:lnTo>
                  <a:pt x="5264277" y="2528936"/>
                </a:lnTo>
                <a:lnTo>
                  <a:pt x="5126014" y="2464710"/>
                </a:lnTo>
                <a:lnTo>
                  <a:pt x="5080153" y="2456031"/>
                </a:lnTo>
                <a:lnTo>
                  <a:pt x="4984748" y="2413500"/>
                </a:lnTo>
                <a:lnTo>
                  <a:pt x="4937476" y="2404946"/>
                </a:lnTo>
                <a:lnTo>
                  <a:pt x="4888651" y="2383780"/>
                </a:lnTo>
                <a:lnTo>
                  <a:pt x="4792052" y="2366855"/>
                </a:lnTo>
                <a:lnTo>
                  <a:pt x="4742078" y="2345791"/>
                </a:lnTo>
                <a:lnTo>
                  <a:pt x="4543559" y="2312414"/>
                </a:lnTo>
                <a:lnTo>
                  <a:pt x="4494392" y="2316778"/>
                </a:lnTo>
                <a:lnTo>
                  <a:pt x="4443884" y="2308512"/>
                </a:lnTo>
                <a:lnTo>
                  <a:pt x="4394305" y="2312913"/>
                </a:lnTo>
                <a:lnTo>
                  <a:pt x="4343435" y="2304679"/>
                </a:lnTo>
                <a:lnTo>
                  <a:pt x="598" y="2690183"/>
                </a:lnTo>
                <a:lnTo>
                  <a:pt x="0" y="0"/>
                </a:lnTo>
                <a:close/>
              </a:path>
              <a:path w="16289655" h="4073525" extrusionOk="0">
                <a:moveTo>
                  <a:pt x="724071" y="3824456"/>
                </a:moveTo>
                <a:lnTo>
                  <a:pt x="1218021" y="3780610"/>
                </a:lnTo>
                <a:lnTo>
                  <a:pt x="1169892" y="3797632"/>
                </a:lnTo>
                <a:lnTo>
                  <a:pt x="774531" y="3832727"/>
                </a:lnTo>
                <a:lnTo>
                  <a:pt x="724071" y="3824456"/>
                </a:lnTo>
                <a:close/>
              </a:path>
              <a:path w="16289655" h="4073525" extrusionOk="0">
                <a:moveTo>
                  <a:pt x="624514" y="3820544"/>
                </a:moveTo>
                <a:lnTo>
                  <a:pt x="1315107" y="3759241"/>
                </a:lnTo>
                <a:lnTo>
                  <a:pt x="1267180" y="3776246"/>
                </a:lnTo>
                <a:lnTo>
                  <a:pt x="674809" y="3828829"/>
                </a:lnTo>
                <a:lnTo>
                  <a:pt x="624514" y="3820544"/>
                </a:lnTo>
                <a:close/>
              </a:path>
              <a:path w="16289655" h="4073525" extrusionOk="0">
                <a:moveTo>
                  <a:pt x="525387" y="3816593"/>
                </a:moveTo>
                <a:lnTo>
                  <a:pt x="1411687" y="3737918"/>
                </a:lnTo>
                <a:lnTo>
                  <a:pt x="1364030" y="3754899"/>
                </a:lnTo>
                <a:lnTo>
                  <a:pt x="575450" y="3824899"/>
                </a:lnTo>
                <a:lnTo>
                  <a:pt x="525387" y="3816593"/>
                </a:lnTo>
                <a:close/>
              </a:path>
              <a:path w="16289655" h="4073525" extrusionOk="0">
                <a:moveTo>
                  <a:pt x="598" y="2690183"/>
                </a:moveTo>
                <a:lnTo>
                  <a:pt x="4094463" y="2326779"/>
                </a:lnTo>
                <a:lnTo>
                  <a:pt x="4046265" y="2343808"/>
                </a:lnTo>
                <a:lnTo>
                  <a:pt x="3997135" y="2348169"/>
                </a:lnTo>
                <a:lnTo>
                  <a:pt x="3949323" y="2365163"/>
                </a:lnTo>
                <a:lnTo>
                  <a:pt x="3900588" y="2369489"/>
                </a:lnTo>
                <a:lnTo>
                  <a:pt x="3619340" y="2470955"/>
                </a:lnTo>
                <a:lnTo>
                  <a:pt x="3574367" y="2500447"/>
                </a:lnTo>
                <a:lnTo>
                  <a:pt x="3482882" y="2534067"/>
                </a:lnTo>
                <a:lnTo>
                  <a:pt x="3394614" y="2592903"/>
                </a:lnTo>
                <a:lnTo>
                  <a:pt x="3349732" y="2609637"/>
                </a:lnTo>
                <a:lnTo>
                  <a:pt x="3262986" y="2668337"/>
                </a:lnTo>
                <a:lnTo>
                  <a:pt x="3218885" y="2685001"/>
                </a:lnTo>
                <a:lnTo>
                  <a:pt x="3049705" y="2802019"/>
                </a:lnTo>
                <a:lnTo>
                  <a:pt x="2393527" y="3268264"/>
                </a:lnTo>
                <a:lnTo>
                  <a:pt x="2350988" y="3284790"/>
                </a:lnTo>
                <a:lnTo>
                  <a:pt x="2141145" y="3430917"/>
                </a:lnTo>
                <a:lnTo>
                  <a:pt x="2097373" y="3447552"/>
                </a:lnTo>
                <a:lnTo>
                  <a:pt x="2011250" y="3506197"/>
                </a:lnTo>
                <a:lnTo>
                  <a:pt x="1966616" y="3522909"/>
                </a:lnTo>
                <a:lnTo>
                  <a:pt x="1922781" y="3552300"/>
                </a:lnTo>
                <a:lnTo>
                  <a:pt x="1831820" y="3585875"/>
                </a:lnTo>
                <a:lnTo>
                  <a:pt x="1786903" y="3615362"/>
                </a:lnTo>
                <a:lnTo>
                  <a:pt x="1460307" y="3733602"/>
                </a:lnTo>
                <a:lnTo>
                  <a:pt x="476589" y="3820925"/>
                </a:lnTo>
                <a:lnTo>
                  <a:pt x="36386" y="3745252"/>
                </a:lnTo>
                <a:lnTo>
                  <a:pt x="831" y="3735658"/>
                </a:lnTo>
                <a:lnTo>
                  <a:pt x="598" y="2690183"/>
                </a:lnTo>
                <a:close/>
              </a:path>
            </a:pathLst>
          </a:custGeom>
          <a:solidFill>
            <a:srgbClr val="FFE6D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48" name="Google Shape;148;p7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028700" y="5536435"/>
            <a:ext cx="7600949" cy="4010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7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999546" y="5616251"/>
            <a:ext cx="6896099" cy="393382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7"/>
          <p:cNvSpPr txBox="1">
            <a:spLocks noGrp="1"/>
          </p:cNvSpPr>
          <p:nvPr>
            <p:ph type="title"/>
          </p:nvPr>
        </p:nvSpPr>
        <p:spPr>
          <a:xfrm>
            <a:off x="998715" y="0"/>
            <a:ext cx="16290900" cy="3172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2825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>
                <a:solidFill>
                  <a:srgbClr val="B9561F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direct	 pressure</a:t>
            </a:r>
            <a:endParaRPr sz="6600" dirty="0"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  <a:p>
            <a:pPr marL="0" lvl="0" indent="0" algn="ctr" rtl="0">
              <a:lnSpc>
                <a:spcPct val="100000"/>
              </a:lnSpc>
              <a:spcBef>
                <a:spcPts val="2595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B9561F"/>
                </a:solidFill>
              </a:rPr>
              <a:t>cover the wound with a clean dressing or bandage</a:t>
            </a:r>
            <a:endParaRPr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oogle Shape;155;p8"/>
          <p:cNvGrpSpPr/>
          <p:nvPr/>
        </p:nvGrpSpPr>
        <p:grpSpPr>
          <a:xfrm>
            <a:off x="-75300" y="0"/>
            <a:ext cx="18322290" cy="9970847"/>
            <a:chOff x="-75300" y="0"/>
            <a:chExt cx="18322290" cy="9970847"/>
          </a:xfrm>
        </p:grpSpPr>
        <p:sp>
          <p:nvSpPr>
            <p:cNvPr id="156" name="Google Shape;156;p8"/>
            <p:cNvSpPr/>
            <p:nvPr/>
          </p:nvSpPr>
          <p:spPr>
            <a:xfrm>
              <a:off x="-75300" y="0"/>
              <a:ext cx="18322290" cy="5231765"/>
            </a:xfrm>
            <a:custGeom>
              <a:avLst/>
              <a:gdLst/>
              <a:ahLst/>
              <a:cxnLst/>
              <a:rect l="l" t="t" r="r" b="b"/>
              <a:pathLst>
                <a:path w="18322290" h="5231765" extrusionOk="0">
                  <a:moveTo>
                    <a:pt x="18294032" y="3715033"/>
                  </a:moveTo>
                  <a:lnTo>
                    <a:pt x="16990441" y="4960428"/>
                  </a:lnTo>
                  <a:lnTo>
                    <a:pt x="16869634" y="4900200"/>
                  </a:lnTo>
                  <a:lnTo>
                    <a:pt x="16679724" y="5081632"/>
                  </a:lnTo>
                  <a:lnTo>
                    <a:pt x="16561711" y="5018735"/>
                  </a:lnTo>
                  <a:lnTo>
                    <a:pt x="16415791" y="5158140"/>
                  </a:lnTo>
                  <a:lnTo>
                    <a:pt x="16299934" y="5093183"/>
                  </a:lnTo>
                  <a:lnTo>
                    <a:pt x="16190744" y="5197499"/>
                  </a:lnTo>
                  <a:lnTo>
                    <a:pt x="16076516" y="5130985"/>
                  </a:lnTo>
                  <a:lnTo>
                    <a:pt x="15973537" y="5229367"/>
                  </a:lnTo>
                  <a:lnTo>
                    <a:pt x="15860785" y="5161444"/>
                  </a:lnTo>
                  <a:lnTo>
                    <a:pt x="15787356" y="5231595"/>
                  </a:lnTo>
                  <a:lnTo>
                    <a:pt x="15675676" y="5162647"/>
                  </a:lnTo>
                  <a:lnTo>
                    <a:pt x="15605313" y="5229869"/>
                  </a:lnTo>
                  <a:lnTo>
                    <a:pt x="15494606" y="5159992"/>
                  </a:lnTo>
                  <a:lnTo>
                    <a:pt x="15449329" y="5203247"/>
                  </a:lnTo>
                  <a:lnTo>
                    <a:pt x="15339288" y="5132734"/>
                  </a:lnTo>
                  <a:lnTo>
                    <a:pt x="15273587" y="5195502"/>
                  </a:lnTo>
                  <a:lnTo>
                    <a:pt x="15164348" y="5124222"/>
                  </a:lnTo>
                  <a:lnTo>
                    <a:pt x="15121879" y="5164795"/>
                  </a:lnTo>
                  <a:lnTo>
                    <a:pt x="15013178" y="5093002"/>
                  </a:lnTo>
                  <a:lnTo>
                    <a:pt x="14971730" y="5132600"/>
                  </a:lnTo>
                  <a:lnTo>
                    <a:pt x="14863511" y="5060345"/>
                  </a:lnTo>
                  <a:lnTo>
                    <a:pt x="14822973" y="5099074"/>
                  </a:lnTo>
                  <a:lnTo>
                    <a:pt x="14715182" y="5026410"/>
                  </a:lnTo>
                  <a:lnTo>
                    <a:pt x="14675445" y="5064374"/>
                  </a:lnTo>
                  <a:lnTo>
                    <a:pt x="14568027" y="4991355"/>
                  </a:lnTo>
                  <a:lnTo>
                    <a:pt x="14528980" y="5028659"/>
                  </a:lnTo>
                  <a:lnTo>
                    <a:pt x="14421880" y="4955336"/>
                  </a:lnTo>
                  <a:lnTo>
                    <a:pt x="14383413" y="4992085"/>
                  </a:lnTo>
                  <a:lnTo>
                    <a:pt x="14276576" y="4918511"/>
                  </a:lnTo>
                  <a:lnTo>
                    <a:pt x="14257544" y="4936694"/>
                  </a:lnTo>
                  <a:lnTo>
                    <a:pt x="14150851" y="4862981"/>
                  </a:lnTo>
                  <a:lnTo>
                    <a:pt x="14113108" y="4899039"/>
                  </a:lnTo>
                  <a:lnTo>
                    <a:pt x="14006587" y="4825163"/>
                  </a:lnTo>
                  <a:lnTo>
                    <a:pt x="13987840" y="4843073"/>
                  </a:lnTo>
                  <a:lnTo>
                    <a:pt x="13881402" y="4769118"/>
                  </a:lnTo>
                  <a:lnTo>
                    <a:pt x="13844077" y="4804776"/>
                  </a:lnTo>
                  <a:lnTo>
                    <a:pt x="13737719" y="4730744"/>
                  </a:lnTo>
                  <a:lnTo>
                    <a:pt x="13719105" y="4748528"/>
                  </a:lnTo>
                  <a:lnTo>
                    <a:pt x="13612769" y="4674474"/>
                  </a:lnTo>
                  <a:lnTo>
                    <a:pt x="13594165" y="4692248"/>
                  </a:lnTo>
                  <a:lnTo>
                    <a:pt x="13487828" y="4618196"/>
                  </a:lnTo>
                  <a:lnTo>
                    <a:pt x="13450575" y="4653786"/>
                  </a:lnTo>
                  <a:lnTo>
                    <a:pt x="13344189" y="4579781"/>
                  </a:lnTo>
                  <a:lnTo>
                    <a:pt x="13325504" y="4597631"/>
                  </a:lnTo>
                  <a:lnTo>
                    <a:pt x="13219055" y="4523686"/>
                  </a:lnTo>
                  <a:lnTo>
                    <a:pt x="13200295" y="4541609"/>
                  </a:lnTo>
                  <a:lnTo>
                    <a:pt x="13093758" y="4467748"/>
                  </a:lnTo>
                  <a:lnTo>
                    <a:pt x="13074899" y="4485765"/>
                  </a:lnTo>
                  <a:lnTo>
                    <a:pt x="12968250" y="4412011"/>
                  </a:lnTo>
                  <a:lnTo>
                    <a:pt x="12930212" y="4448351"/>
                  </a:lnTo>
                  <a:lnTo>
                    <a:pt x="12823350" y="4374801"/>
                  </a:lnTo>
                  <a:lnTo>
                    <a:pt x="12804134" y="4393158"/>
                  </a:lnTo>
                  <a:lnTo>
                    <a:pt x="12697100" y="4319773"/>
                  </a:lnTo>
                  <a:lnTo>
                    <a:pt x="12677699" y="4338307"/>
                  </a:lnTo>
                  <a:lnTo>
                    <a:pt x="12550857" y="4283845"/>
                  </a:lnTo>
                  <a:lnTo>
                    <a:pt x="12295757" y="4176273"/>
                  </a:lnTo>
                  <a:lnTo>
                    <a:pt x="12187786" y="4103782"/>
                  </a:lnTo>
                  <a:lnTo>
                    <a:pt x="12167401" y="4123257"/>
                  </a:lnTo>
                  <a:lnTo>
                    <a:pt x="12059136" y="4051047"/>
                  </a:lnTo>
                  <a:lnTo>
                    <a:pt x="12038443" y="4070816"/>
                  </a:lnTo>
                  <a:lnTo>
                    <a:pt x="11929858" y="3998911"/>
                  </a:lnTo>
                  <a:lnTo>
                    <a:pt x="11908834" y="4018997"/>
                  </a:lnTo>
                  <a:lnTo>
                    <a:pt x="11799905" y="3947421"/>
                  </a:lnTo>
                  <a:lnTo>
                    <a:pt x="11778525" y="3967847"/>
                  </a:lnTo>
                  <a:lnTo>
                    <a:pt x="11669228" y="3896623"/>
                  </a:lnTo>
                  <a:lnTo>
                    <a:pt x="11647467" y="3917412"/>
                  </a:lnTo>
                  <a:lnTo>
                    <a:pt x="11537777" y="3846563"/>
                  </a:lnTo>
                  <a:lnTo>
                    <a:pt x="11427882" y="3775910"/>
                  </a:lnTo>
                  <a:lnTo>
                    <a:pt x="11405505" y="3797289"/>
                  </a:lnTo>
                  <a:lnTo>
                    <a:pt x="11295180" y="3727046"/>
                  </a:lnTo>
                  <a:lnTo>
                    <a:pt x="11272361" y="3748847"/>
                  </a:lnTo>
                  <a:lnTo>
                    <a:pt x="11161583" y="3679038"/>
                  </a:lnTo>
                  <a:lnTo>
                    <a:pt x="11138298" y="3701283"/>
                  </a:lnTo>
                  <a:lnTo>
                    <a:pt x="11027041" y="3631931"/>
                  </a:lnTo>
                  <a:lnTo>
                    <a:pt x="11003266" y="3654645"/>
                  </a:lnTo>
                  <a:lnTo>
                    <a:pt x="10891507" y="3585773"/>
                  </a:lnTo>
                  <a:lnTo>
                    <a:pt x="10867216" y="3608979"/>
                  </a:lnTo>
                  <a:lnTo>
                    <a:pt x="10754930" y="3540611"/>
                  </a:lnTo>
                  <a:lnTo>
                    <a:pt x="10642371" y="3472503"/>
                  </a:lnTo>
                  <a:lnTo>
                    <a:pt x="10617262" y="3496491"/>
                  </a:lnTo>
                  <a:lnTo>
                    <a:pt x="10504140" y="3428921"/>
                  </a:lnTo>
                  <a:lnTo>
                    <a:pt x="10478455" y="3453459"/>
                  </a:lnTo>
                  <a:lnTo>
                    <a:pt x="10364745" y="3386452"/>
                  </a:lnTo>
                  <a:lnTo>
                    <a:pt x="10338460" y="3411563"/>
                  </a:lnTo>
                  <a:lnTo>
                    <a:pt x="10224136" y="3345141"/>
                  </a:lnTo>
                  <a:lnTo>
                    <a:pt x="10109497" y="3279020"/>
                  </a:lnTo>
                  <a:lnTo>
                    <a:pt x="10082266" y="3305036"/>
                  </a:lnTo>
                  <a:lnTo>
                    <a:pt x="9966978" y="3239535"/>
                  </a:lnTo>
                  <a:lnTo>
                    <a:pt x="9939086" y="3266182"/>
                  </a:lnTo>
                  <a:lnTo>
                    <a:pt x="9823124" y="3201326"/>
                  </a:lnTo>
                  <a:lnTo>
                    <a:pt x="9706816" y="3136799"/>
                  </a:lnTo>
                  <a:lnTo>
                    <a:pt x="9677886" y="3164438"/>
                  </a:lnTo>
                  <a:lnTo>
                    <a:pt x="9560868" y="3100590"/>
                  </a:lnTo>
                  <a:lnTo>
                    <a:pt x="9531215" y="3128919"/>
                  </a:lnTo>
                  <a:lnTo>
                    <a:pt x="9413462" y="3065774"/>
                  </a:lnTo>
                  <a:lnTo>
                    <a:pt x="9383062" y="3094816"/>
                  </a:lnTo>
                  <a:lnTo>
                    <a:pt x="9264550" y="3032396"/>
                  </a:lnTo>
                  <a:lnTo>
                    <a:pt x="9145650" y="2970346"/>
                  </a:lnTo>
                  <a:lnTo>
                    <a:pt x="9114084" y="3000503"/>
                  </a:lnTo>
                  <a:lnTo>
                    <a:pt x="8994387" y="2939214"/>
                  </a:lnTo>
                  <a:lnTo>
                    <a:pt x="8874284" y="2878314"/>
                  </a:lnTo>
                  <a:lnTo>
                    <a:pt x="8841496" y="2909638"/>
                  </a:lnTo>
                  <a:lnTo>
                    <a:pt x="8720560" y="2849533"/>
                  </a:lnTo>
                  <a:lnTo>
                    <a:pt x="8686929" y="2881663"/>
                  </a:lnTo>
                  <a:lnTo>
                    <a:pt x="8565136" y="2822377"/>
                  </a:lnTo>
                  <a:lnTo>
                    <a:pt x="8442905" y="2763509"/>
                  </a:lnTo>
                  <a:lnTo>
                    <a:pt x="8407961" y="2796893"/>
                  </a:lnTo>
                  <a:lnTo>
                    <a:pt x="8284837" y="2738879"/>
                  </a:lnTo>
                  <a:lnTo>
                    <a:pt x="8248987" y="2773129"/>
                  </a:lnTo>
                  <a:lnTo>
                    <a:pt x="8124945" y="2715991"/>
                  </a:lnTo>
                  <a:lnTo>
                    <a:pt x="8000435" y="2659301"/>
                  </a:lnTo>
                  <a:lnTo>
                    <a:pt x="7963180" y="2694892"/>
                  </a:lnTo>
                  <a:lnTo>
                    <a:pt x="7837716" y="2639114"/>
                  </a:lnTo>
                  <a:lnTo>
                    <a:pt x="7711765" y="2583800"/>
                  </a:lnTo>
                  <a:lnTo>
                    <a:pt x="7673051" y="2620786"/>
                  </a:lnTo>
                  <a:lnTo>
                    <a:pt x="7546109" y="2566419"/>
                  </a:lnTo>
                  <a:lnTo>
                    <a:pt x="7506391" y="2604363"/>
                  </a:lnTo>
                  <a:lnTo>
                    <a:pt x="7378433" y="2550967"/>
                  </a:lnTo>
                  <a:lnTo>
                    <a:pt x="7249959" y="2498064"/>
                  </a:lnTo>
                  <a:lnTo>
                    <a:pt x="7208690" y="2537491"/>
                  </a:lnTo>
                  <a:lnTo>
                    <a:pt x="7079163" y="2485593"/>
                  </a:lnTo>
                  <a:lnTo>
                    <a:pt x="6949101" y="2434207"/>
                  </a:lnTo>
                  <a:lnTo>
                    <a:pt x="6906226" y="2475168"/>
                  </a:lnTo>
                  <a:lnTo>
                    <a:pt x="6775075" y="2424822"/>
                  </a:lnTo>
                  <a:lnTo>
                    <a:pt x="6643370" y="2375005"/>
                  </a:lnTo>
                  <a:lnTo>
                    <a:pt x="6577958" y="2437498"/>
                  </a:lnTo>
                  <a:lnTo>
                    <a:pt x="6471820" y="2363255"/>
                  </a:lnTo>
                  <a:lnTo>
                    <a:pt x="6411845" y="2420553"/>
                  </a:lnTo>
                  <a:lnTo>
                    <a:pt x="6302577" y="2349301"/>
                  </a:lnTo>
                  <a:lnTo>
                    <a:pt x="6208991" y="2438709"/>
                  </a:lnTo>
                  <a:lnTo>
                    <a:pt x="6096063" y="2370954"/>
                  </a:lnTo>
                  <a:lnTo>
                    <a:pt x="6016322" y="2447135"/>
                  </a:lnTo>
                  <a:lnTo>
                    <a:pt x="5900668" y="2381984"/>
                  </a:lnTo>
                  <a:lnTo>
                    <a:pt x="5813017" y="2465722"/>
                  </a:lnTo>
                  <a:lnTo>
                    <a:pt x="5694817" y="2403004"/>
                  </a:lnTo>
                  <a:lnTo>
                    <a:pt x="5566957" y="2525155"/>
                  </a:lnTo>
                  <a:lnTo>
                    <a:pt x="5445826" y="2465237"/>
                  </a:lnTo>
                  <a:lnTo>
                    <a:pt x="5342349" y="2564094"/>
                  </a:lnTo>
                  <a:lnTo>
                    <a:pt x="5219075" y="2506223"/>
                  </a:lnTo>
                  <a:lnTo>
                    <a:pt x="5109441" y="2610963"/>
                  </a:lnTo>
                  <a:lnTo>
                    <a:pt x="4984204" y="2554967"/>
                  </a:lnTo>
                  <a:lnTo>
                    <a:pt x="4868951" y="2665075"/>
                  </a:lnTo>
                  <a:lnTo>
                    <a:pt x="4741930" y="2610783"/>
                  </a:lnTo>
                  <a:lnTo>
                    <a:pt x="4621597" y="2725745"/>
                  </a:lnTo>
                  <a:lnTo>
                    <a:pt x="4492973" y="2672985"/>
                  </a:lnTo>
                  <a:lnTo>
                    <a:pt x="4368097" y="2792286"/>
                  </a:lnTo>
                  <a:lnTo>
                    <a:pt x="4238049" y="2740886"/>
                  </a:lnTo>
                  <a:lnTo>
                    <a:pt x="4152440" y="2822674"/>
                  </a:lnTo>
                  <a:lnTo>
                    <a:pt x="4021441" y="2772182"/>
                  </a:lnTo>
                  <a:lnTo>
                    <a:pt x="3934032" y="2855689"/>
                  </a:lnTo>
                  <a:lnTo>
                    <a:pt x="3757807" y="2848405"/>
                  </a:lnTo>
                  <a:lnTo>
                    <a:pt x="3490182" y="2928441"/>
                  </a:lnTo>
                  <a:lnTo>
                    <a:pt x="3398963" y="3015588"/>
                  </a:lnTo>
                  <a:lnTo>
                    <a:pt x="3265345" y="2967598"/>
                  </a:lnTo>
                  <a:lnTo>
                    <a:pt x="3126700" y="3100054"/>
                  </a:lnTo>
                  <a:lnTo>
                    <a:pt x="2992467" y="3052653"/>
                  </a:lnTo>
                  <a:lnTo>
                    <a:pt x="2899092" y="3141859"/>
                  </a:lnTo>
                  <a:lnTo>
                    <a:pt x="2764515" y="3094787"/>
                  </a:lnTo>
                  <a:lnTo>
                    <a:pt x="2623462" y="3229542"/>
                  </a:lnTo>
                  <a:lnTo>
                    <a:pt x="2488583" y="3182758"/>
                  </a:lnTo>
                  <a:lnTo>
                    <a:pt x="2394153" y="3272973"/>
                  </a:lnTo>
                  <a:lnTo>
                    <a:pt x="2259166" y="3226292"/>
                  </a:lnTo>
                  <a:lnTo>
                    <a:pt x="2164620" y="3316617"/>
                  </a:lnTo>
                  <a:lnTo>
                    <a:pt x="2029626" y="3269943"/>
                  </a:lnTo>
                  <a:lnTo>
                    <a:pt x="1935167" y="3360185"/>
                  </a:lnTo>
                  <a:lnTo>
                    <a:pt x="1800266" y="3313421"/>
                  </a:lnTo>
                  <a:lnTo>
                    <a:pt x="1659119" y="3448267"/>
                  </a:lnTo>
                  <a:lnTo>
                    <a:pt x="1524501" y="3401234"/>
                  </a:lnTo>
                  <a:lnTo>
                    <a:pt x="1431030" y="3490532"/>
                  </a:lnTo>
                  <a:lnTo>
                    <a:pt x="1296741" y="3443184"/>
                  </a:lnTo>
                  <a:lnTo>
                    <a:pt x="1204030" y="3531756"/>
                  </a:lnTo>
                  <a:lnTo>
                    <a:pt x="1070171" y="3483997"/>
                  </a:lnTo>
                  <a:lnTo>
                    <a:pt x="978423" y="3571650"/>
                  </a:lnTo>
                  <a:lnTo>
                    <a:pt x="845096" y="3523383"/>
                  </a:lnTo>
                  <a:lnTo>
                    <a:pt x="754511" y="3609923"/>
                  </a:lnTo>
                  <a:lnTo>
                    <a:pt x="621817" y="3561052"/>
                  </a:lnTo>
                  <a:lnTo>
                    <a:pt x="532599" y="3646287"/>
                  </a:lnTo>
                  <a:lnTo>
                    <a:pt x="400638" y="3596715"/>
                  </a:lnTo>
                  <a:lnTo>
                    <a:pt x="356674" y="3638716"/>
                  </a:lnTo>
                  <a:lnTo>
                    <a:pt x="225259" y="3588623"/>
                  </a:lnTo>
                  <a:lnTo>
                    <a:pt x="138766" y="3671254"/>
                  </a:lnTo>
                  <a:lnTo>
                    <a:pt x="8253" y="3620299"/>
                  </a:lnTo>
                  <a:lnTo>
                    <a:pt x="0" y="3628184"/>
                  </a:lnTo>
                  <a:lnTo>
                    <a:pt x="75300" y="43408"/>
                  </a:lnTo>
                  <a:lnTo>
                    <a:pt x="18321828" y="0"/>
                  </a:lnTo>
                  <a:lnTo>
                    <a:pt x="18294032" y="3715033"/>
                  </a:lnTo>
                  <a:close/>
                </a:path>
                <a:path w="18322290" h="5231765" extrusionOk="0">
                  <a:moveTo>
                    <a:pt x="18198581" y="3981864"/>
                  </a:moveTo>
                  <a:lnTo>
                    <a:pt x="17509874" y="4639826"/>
                  </a:lnTo>
                  <a:lnTo>
                    <a:pt x="17383582" y="4584838"/>
                  </a:lnTo>
                  <a:lnTo>
                    <a:pt x="18158690" y="3844333"/>
                  </a:lnTo>
                  <a:lnTo>
                    <a:pt x="18198581" y="3981864"/>
                  </a:lnTo>
                  <a:close/>
                </a:path>
              </a:pathLst>
            </a:custGeom>
            <a:solidFill>
              <a:srgbClr val="E3F5E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455878" y="3142217"/>
              <a:ext cx="1143000" cy="989965"/>
            </a:xfrm>
            <a:custGeom>
              <a:avLst/>
              <a:gdLst/>
              <a:ahLst/>
              <a:cxnLst/>
              <a:rect l="l" t="t" r="r" b="b"/>
              <a:pathLst>
                <a:path w="1143000" h="989964" extrusionOk="0">
                  <a:moveTo>
                    <a:pt x="192111" y="989813"/>
                  </a:moveTo>
                  <a:lnTo>
                    <a:pt x="144324" y="979824"/>
                  </a:lnTo>
                  <a:lnTo>
                    <a:pt x="100352" y="959093"/>
                  </a:lnTo>
                  <a:lnTo>
                    <a:pt x="69527" y="934825"/>
                  </a:lnTo>
                  <a:lnTo>
                    <a:pt x="44878" y="904978"/>
                  </a:lnTo>
                  <a:lnTo>
                    <a:pt x="26120" y="870883"/>
                  </a:lnTo>
                  <a:lnTo>
                    <a:pt x="12965" y="833870"/>
                  </a:lnTo>
                  <a:lnTo>
                    <a:pt x="4202" y="791744"/>
                  </a:lnTo>
                  <a:lnTo>
                    <a:pt x="164" y="748818"/>
                  </a:lnTo>
                  <a:lnTo>
                    <a:pt x="0" y="705624"/>
                  </a:lnTo>
                  <a:lnTo>
                    <a:pt x="2856" y="662695"/>
                  </a:lnTo>
                  <a:lnTo>
                    <a:pt x="7434" y="621507"/>
                  </a:lnTo>
                  <a:lnTo>
                    <a:pt x="13859" y="579667"/>
                  </a:lnTo>
                  <a:lnTo>
                    <a:pt x="22810" y="538350"/>
                  </a:lnTo>
                  <a:lnTo>
                    <a:pt x="34966" y="498729"/>
                  </a:lnTo>
                  <a:lnTo>
                    <a:pt x="70910" y="396937"/>
                  </a:lnTo>
                  <a:lnTo>
                    <a:pt x="90523" y="346728"/>
                  </a:lnTo>
                  <a:lnTo>
                    <a:pt x="113310" y="297988"/>
                  </a:lnTo>
                  <a:lnTo>
                    <a:pt x="140831" y="251478"/>
                  </a:lnTo>
                  <a:lnTo>
                    <a:pt x="167600" y="212890"/>
                  </a:lnTo>
                  <a:lnTo>
                    <a:pt x="197090" y="176155"/>
                  </a:lnTo>
                  <a:lnTo>
                    <a:pt x="229246" y="141734"/>
                  </a:lnTo>
                  <a:lnTo>
                    <a:pt x="264015" y="110085"/>
                  </a:lnTo>
                  <a:lnTo>
                    <a:pt x="301342" y="81668"/>
                  </a:lnTo>
                  <a:lnTo>
                    <a:pt x="341174" y="56942"/>
                  </a:lnTo>
                  <a:lnTo>
                    <a:pt x="383457" y="36368"/>
                  </a:lnTo>
                  <a:lnTo>
                    <a:pt x="430442" y="19458"/>
                  </a:lnTo>
                  <a:lnTo>
                    <a:pt x="478955" y="7765"/>
                  </a:lnTo>
                  <a:lnTo>
                    <a:pt x="528436" y="1282"/>
                  </a:lnTo>
                  <a:lnTo>
                    <a:pt x="578327" y="0"/>
                  </a:lnTo>
                  <a:lnTo>
                    <a:pt x="628068" y="3911"/>
                  </a:lnTo>
                  <a:lnTo>
                    <a:pt x="677101" y="13008"/>
                  </a:lnTo>
                  <a:lnTo>
                    <a:pt x="724867" y="27283"/>
                  </a:lnTo>
                  <a:lnTo>
                    <a:pt x="770805" y="46728"/>
                  </a:lnTo>
                  <a:lnTo>
                    <a:pt x="814359" y="71336"/>
                  </a:lnTo>
                  <a:lnTo>
                    <a:pt x="849406" y="94854"/>
                  </a:lnTo>
                  <a:lnTo>
                    <a:pt x="882636" y="119935"/>
                  </a:lnTo>
                  <a:lnTo>
                    <a:pt x="913943" y="146597"/>
                  </a:lnTo>
                  <a:lnTo>
                    <a:pt x="943219" y="174862"/>
                  </a:lnTo>
                  <a:lnTo>
                    <a:pt x="965974" y="196599"/>
                  </a:lnTo>
                  <a:lnTo>
                    <a:pt x="1008197" y="243411"/>
                  </a:lnTo>
                  <a:lnTo>
                    <a:pt x="1059024" y="314007"/>
                  </a:lnTo>
                  <a:lnTo>
                    <a:pt x="1084717" y="360274"/>
                  </a:lnTo>
                  <a:lnTo>
                    <a:pt x="1105330" y="407468"/>
                  </a:lnTo>
                  <a:lnTo>
                    <a:pt x="1121103" y="456470"/>
                  </a:lnTo>
                  <a:lnTo>
                    <a:pt x="1132278" y="508165"/>
                  </a:lnTo>
                  <a:lnTo>
                    <a:pt x="1139097" y="563433"/>
                  </a:lnTo>
                  <a:lnTo>
                    <a:pt x="1142708" y="632990"/>
                  </a:lnTo>
                  <a:lnTo>
                    <a:pt x="1140914" y="675678"/>
                  </a:lnTo>
                  <a:lnTo>
                    <a:pt x="1135974" y="718078"/>
                  </a:lnTo>
                  <a:lnTo>
                    <a:pt x="1127913" y="759920"/>
                  </a:lnTo>
                  <a:lnTo>
                    <a:pt x="1114566" y="802486"/>
                  </a:lnTo>
                  <a:lnTo>
                    <a:pt x="1108618" y="816116"/>
                  </a:lnTo>
                  <a:lnTo>
                    <a:pt x="1105001" y="825702"/>
                  </a:lnTo>
                  <a:lnTo>
                    <a:pt x="1061849" y="887670"/>
                  </a:lnTo>
                  <a:lnTo>
                    <a:pt x="1026434" y="911592"/>
                  </a:lnTo>
                  <a:lnTo>
                    <a:pt x="987246" y="924098"/>
                  </a:lnTo>
                  <a:lnTo>
                    <a:pt x="946631" y="924228"/>
                  </a:lnTo>
                  <a:lnTo>
                    <a:pt x="906937" y="911020"/>
                  </a:lnTo>
                  <a:lnTo>
                    <a:pt x="870510" y="883516"/>
                  </a:lnTo>
                  <a:lnTo>
                    <a:pt x="846234" y="853798"/>
                  </a:lnTo>
                  <a:lnTo>
                    <a:pt x="825981" y="821027"/>
                  </a:lnTo>
                  <a:lnTo>
                    <a:pt x="807832" y="786694"/>
                  </a:lnTo>
                  <a:lnTo>
                    <a:pt x="789870" y="752292"/>
                  </a:lnTo>
                  <a:lnTo>
                    <a:pt x="786420" y="746178"/>
                  </a:lnTo>
                  <a:lnTo>
                    <a:pt x="753756" y="723916"/>
                  </a:lnTo>
                  <a:lnTo>
                    <a:pt x="747212" y="725831"/>
                  </a:lnTo>
                  <a:lnTo>
                    <a:pt x="723222" y="789146"/>
                  </a:lnTo>
                  <a:lnTo>
                    <a:pt x="716494" y="831168"/>
                  </a:lnTo>
                  <a:lnTo>
                    <a:pt x="706423" y="871428"/>
                  </a:lnTo>
                  <a:lnTo>
                    <a:pt x="687190" y="907361"/>
                  </a:lnTo>
                  <a:lnTo>
                    <a:pt x="650962" y="936813"/>
                  </a:lnTo>
                  <a:lnTo>
                    <a:pt x="605764" y="948899"/>
                  </a:lnTo>
                  <a:lnTo>
                    <a:pt x="582329" y="947720"/>
                  </a:lnTo>
                  <a:lnTo>
                    <a:pt x="538163" y="932172"/>
                  </a:lnTo>
                  <a:lnTo>
                    <a:pt x="489865" y="885391"/>
                  </a:lnTo>
                  <a:lnTo>
                    <a:pt x="467999" y="846400"/>
                  </a:lnTo>
                  <a:lnTo>
                    <a:pt x="448724" y="805160"/>
                  </a:lnTo>
                  <a:lnTo>
                    <a:pt x="427449" y="765202"/>
                  </a:lnTo>
                  <a:lnTo>
                    <a:pt x="399368" y="735976"/>
                  </a:lnTo>
                  <a:lnTo>
                    <a:pt x="379341" y="731919"/>
                  </a:lnTo>
                  <a:lnTo>
                    <a:pt x="369570" y="734294"/>
                  </a:lnTo>
                  <a:lnTo>
                    <a:pt x="348555" y="802287"/>
                  </a:lnTo>
                  <a:lnTo>
                    <a:pt x="347048" y="838813"/>
                  </a:lnTo>
                  <a:lnTo>
                    <a:pt x="343324" y="874739"/>
                  </a:lnTo>
                  <a:lnTo>
                    <a:pt x="324917" y="926488"/>
                  </a:lnTo>
                  <a:lnTo>
                    <a:pt x="300017" y="955902"/>
                  </a:lnTo>
                  <a:lnTo>
                    <a:pt x="240101" y="986584"/>
                  </a:lnTo>
                  <a:lnTo>
                    <a:pt x="192111" y="989813"/>
                  </a:lnTo>
                  <a:close/>
                </a:path>
              </a:pathLst>
            </a:custGeom>
            <a:solidFill>
              <a:srgbClr val="FAC7D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158" name="Google Shape;158;p8"/>
            <p:cNvPicPr preferRelativeResize="0"/>
            <p:nvPr/>
          </p:nvPicPr>
          <p:blipFill rotWithShape="1">
            <a:blip r:embed="rId1"/>
            <a:srcRect/>
            <a:stretch>
              <a:fillRect/>
            </a:stretch>
          </p:blipFill>
          <p:spPr>
            <a:xfrm>
              <a:off x="1028699" y="4132023"/>
              <a:ext cx="5829299" cy="58388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Google Shape;159;p8"/>
            <p:cNvPicPr preferRelativeResize="0"/>
            <p:nvPr/>
          </p:nvPicPr>
          <p:blipFill rotWithShape="1">
            <a:blip r:embed="rId2"/>
            <a:srcRect/>
            <a:stretch>
              <a:fillRect/>
            </a:stretch>
          </p:blipFill>
          <p:spPr>
            <a:xfrm>
              <a:off x="8282619" y="4763165"/>
              <a:ext cx="9391649" cy="52006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0" name="Google Shape;160;p8"/>
          <p:cNvSpPr txBox="1">
            <a:spLocks noGrp="1"/>
          </p:cNvSpPr>
          <p:nvPr>
            <p:ph type="title"/>
          </p:nvPr>
        </p:nvSpPr>
        <p:spPr>
          <a:xfrm>
            <a:off x="1808270" y="265398"/>
            <a:ext cx="15088800" cy="2518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23210" marR="5080" lvl="0" indent="-2811145" algn="l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>
                <a:solidFill>
                  <a:srgbClr val="255338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elevating	the	injured	limb  </a:t>
            </a:r>
            <a:r>
              <a:rPr lang="en-US" sz="6600" dirty="0" smtClean="0">
                <a:solidFill>
                  <a:srgbClr val="255338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to</a:t>
            </a:r>
            <a:r>
              <a:rPr lang="en-US" sz="6600" dirty="0">
                <a:solidFill>
                  <a:srgbClr val="255338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 </a:t>
            </a:r>
            <a:r>
              <a:rPr lang="en-US" sz="6600" dirty="0" smtClean="0">
                <a:solidFill>
                  <a:srgbClr val="255338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stop</a:t>
            </a:r>
            <a:r>
              <a:rPr lang="en-US" sz="6600" dirty="0">
                <a:solidFill>
                  <a:srgbClr val="255338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	bleeding</a:t>
            </a:r>
            <a:endParaRPr sz="6600" dirty="0"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"/>
          <p:cNvSpPr/>
          <p:nvPr/>
        </p:nvSpPr>
        <p:spPr>
          <a:xfrm>
            <a:off x="-75633" y="0"/>
            <a:ext cx="18298795" cy="4970780"/>
          </a:xfrm>
          <a:custGeom>
            <a:avLst/>
            <a:gdLst/>
            <a:ahLst/>
            <a:cxnLst/>
            <a:rect l="l" t="t" r="r" b="b"/>
            <a:pathLst>
              <a:path w="18298795" h="4970780" extrusionOk="0">
                <a:moveTo>
                  <a:pt x="18297916" y="3303689"/>
                </a:moveTo>
                <a:lnTo>
                  <a:pt x="18054051" y="3616180"/>
                </a:lnTo>
                <a:lnTo>
                  <a:pt x="17928478" y="3570662"/>
                </a:lnTo>
                <a:lnTo>
                  <a:pt x="17736078" y="3817207"/>
                </a:lnTo>
                <a:lnTo>
                  <a:pt x="17613240" y="3768184"/>
                </a:lnTo>
                <a:lnTo>
                  <a:pt x="17482681" y="3935484"/>
                </a:lnTo>
                <a:lnTo>
                  <a:pt x="17361715" y="3884063"/>
                </a:lnTo>
                <a:lnTo>
                  <a:pt x="17280776" y="3987780"/>
                </a:lnTo>
                <a:lnTo>
                  <a:pt x="17161008" y="3934822"/>
                </a:lnTo>
                <a:lnTo>
                  <a:pt x="17084636" y="4032687"/>
                </a:lnTo>
                <a:lnTo>
                  <a:pt x="16965953" y="3978339"/>
                </a:lnTo>
                <a:lnTo>
                  <a:pt x="16893690" y="4070938"/>
                </a:lnTo>
                <a:lnTo>
                  <a:pt x="16775977" y="4015348"/>
                </a:lnTo>
                <a:lnTo>
                  <a:pt x="16724263" y="4081615"/>
                </a:lnTo>
                <a:lnTo>
                  <a:pt x="16607243" y="4025136"/>
                </a:lnTo>
                <a:lnTo>
                  <a:pt x="16557500" y="4088878"/>
                </a:lnTo>
                <a:lnTo>
                  <a:pt x="16441101" y="4031604"/>
                </a:lnTo>
                <a:lnTo>
                  <a:pt x="16393109" y="4093102"/>
                </a:lnTo>
                <a:lnTo>
                  <a:pt x="16277256" y="4035128"/>
                </a:lnTo>
                <a:lnTo>
                  <a:pt x="16246164" y="4074970"/>
                </a:lnTo>
                <a:lnTo>
                  <a:pt x="16130673" y="4016531"/>
                </a:lnTo>
                <a:lnTo>
                  <a:pt x="16085216" y="4074782"/>
                </a:lnTo>
                <a:lnTo>
                  <a:pt x="15970144" y="4015807"/>
                </a:lnTo>
                <a:lnTo>
                  <a:pt x="15940517" y="4053771"/>
                </a:lnTo>
                <a:lnTo>
                  <a:pt x="15825711" y="3994456"/>
                </a:lnTo>
                <a:lnTo>
                  <a:pt x="15796575" y="4031791"/>
                </a:lnTo>
                <a:lnTo>
                  <a:pt x="15681994" y="3972188"/>
                </a:lnTo>
                <a:lnTo>
                  <a:pt x="15653265" y="4009001"/>
                </a:lnTo>
                <a:lnTo>
                  <a:pt x="15538867" y="3949162"/>
                </a:lnTo>
                <a:lnTo>
                  <a:pt x="15510465" y="3985558"/>
                </a:lnTo>
                <a:lnTo>
                  <a:pt x="15396209" y="3925537"/>
                </a:lnTo>
                <a:lnTo>
                  <a:pt x="15368050" y="3961621"/>
                </a:lnTo>
                <a:lnTo>
                  <a:pt x="15253895" y="3901471"/>
                </a:lnTo>
                <a:lnTo>
                  <a:pt x="15225896" y="3937349"/>
                </a:lnTo>
                <a:lnTo>
                  <a:pt x="15111801" y="3877123"/>
                </a:lnTo>
                <a:lnTo>
                  <a:pt x="15097838" y="3895015"/>
                </a:lnTo>
                <a:lnTo>
                  <a:pt x="14983760" y="3834767"/>
                </a:lnTo>
                <a:lnTo>
                  <a:pt x="14955846" y="3870537"/>
                </a:lnTo>
                <a:lnTo>
                  <a:pt x="14841759" y="3810300"/>
                </a:lnTo>
                <a:lnTo>
                  <a:pt x="14827780" y="3828212"/>
                </a:lnTo>
                <a:lnTo>
                  <a:pt x="14713664" y="3768012"/>
                </a:lnTo>
                <a:lnTo>
                  <a:pt x="14685606" y="3803967"/>
                </a:lnTo>
                <a:lnTo>
                  <a:pt x="14571412" y="3743867"/>
                </a:lnTo>
                <a:lnTo>
                  <a:pt x="14543157" y="3780074"/>
                </a:lnTo>
                <a:lnTo>
                  <a:pt x="14428844" y="3720126"/>
                </a:lnTo>
                <a:lnTo>
                  <a:pt x="14414604" y="3738374"/>
                </a:lnTo>
                <a:lnTo>
                  <a:pt x="14300189" y="3678557"/>
                </a:lnTo>
                <a:lnTo>
                  <a:pt x="14285837" y="3696948"/>
                </a:lnTo>
                <a:lnTo>
                  <a:pt x="14171302" y="3637286"/>
                </a:lnTo>
                <a:lnTo>
                  <a:pt x="14142267" y="3674491"/>
                </a:lnTo>
                <a:lnTo>
                  <a:pt x="14012806" y="3633954"/>
                </a:lnTo>
                <a:lnTo>
                  <a:pt x="13752823" y="3554242"/>
                </a:lnTo>
                <a:lnTo>
                  <a:pt x="13737639" y="3573699"/>
                </a:lnTo>
                <a:lnTo>
                  <a:pt x="13622226" y="3515161"/>
                </a:lnTo>
                <a:lnTo>
                  <a:pt x="13606822" y="3534901"/>
                </a:lnTo>
                <a:lnTo>
                  <a:pt x="13491178" y="3476658"/>
                </a:lnTo>
                <a:lnTo>
                  <a:pt x="13475534" y="3496705"/>
                </a:lnTo>
                <a:lnTo>
                  <a:pt x="13359642" y="3438781"/>
                </a:lnTo>
                <a:lnTo>
                  <a:pt x="13343740" y="3459159"/>
                </a:lnTo>
                <a:lnTo>
                  <a:pt x="13227581" y="3401577"/>
                </a:lnTo>
                <a:lnTo>
                  <a:pt x="13211402" y="3422309"/>
                </a:lnTo>
                <a:lnTo>
                  <a:pt x="13094957" y="3365093"/>
                </a:lnTo>
                <a:lnTo>
                  <a:pt x="13061857" y="3407508"/>
                </a:lnTo>
                <a:lnTo>
                  <a:pt x="12944950" y="3350885"/>
                </a:lnTo>
                <a:lnTo>
                  <a:pt x="12928000" y="3372605"/>
                </a:lnTo>
                <a:lnTo>
                  <a:pt x="12810762" y="3316406"/>
                </a:lnTo>
                <a:lnTo>
                  <a:pt x="12793472" y="3338561"/>
                </a:lnTo>
                <a:lnTo>
                  <a:pt x="12675884" y="3282811"/>
                </a:lnTo>
                <a:lnTo>
                  <a:pt x="12658236" y="3305426"/>
                </a:lnTo>
                <a:lnTo>
                  <a:pt x="12540280" y="3250147"/>
                </a:lnTo>
                <a:lnTo>
                  <a:pt x="12522254" y="3273245"/>
                </a:lnTo>
                <a:lnTo>
                  <a:pt x="12403912" y="3218461"/>
                </a:lnTo>
                <a:lnTo>
                  <a:pt x="12385491" y="3242065"/>
                </a:lnTo>
                <a:lnTo>
                  <a:pt x="12266745" y="3187800"/>
                </a:lnTo>
                <a:lnTo>
                  <a:pt x="12247910" y="3211935"/>
                </a:lnTo>
                <a:lnTo>
                  <a:pt x="12128741" y="3158211"/>
                </a:lnTo>
                <a:lnTo>
                  <a:pt x="12109474" y="3182899"/>
                </a:lnTo>
                <a:lnTo>
                  <a:pt x="11989863" y="3129740"/>
                </a:lnTo>
                <a:lnTo>
                  <a:pt x="11970146" y="3155006"/>
                </a:lnTo>
                <a:lnTo>
                  <a:pt x="11850076" y="3102436"/>
                </a:lnTo>
                <a:lnTo>
                  <a:pt x="11829890" y="3128303"/>
                </a:lnTo>
                <a:lnTo>
                  <a:pt x="11709342" y="3076345"/>
                </a:lnTo>
                <a:lnTo>
                  <a:pt x="11688669" y="3102836"/>
                </a:lnTo>
                <a:lnTo>
                  <a:pt x="11567625" y="3051514"/>
                </a:lnTo>
                <a:lnTo>
                  <a:pt x="11546447" y="3078652"/>
                </a:lnTo>
                <a:lnTo>
                  <a:pt x="11424889" y="3027989"/>
                </a:lnTo>
                <a:lnTo>
                  <a:pt x="11403187" y="3055798"/>
                </a:lnTo>
                <a:lnTo>
                  <a:pt x="11281095" y="3005818"/>
                </a:lnTo>
                <a:lnTo>
                  <a:pt x="11258852" y="3034322"/>
                </a:lnTo>
                <a:lnTo>
                  <a:pt x="11136209" y="2985048"/>
                </a:lnTo>
                <a:lnTo>
                  <a:pt x="11013284" y="2936137"/>
                </a:lnTo>
                <a:lnTo>
                  <a:pt x="10990193" y="2965726"/>
                </a:lnTo>
                <a:lnTo>
                  <a:pt x="10866689" y="2917556"/>
                </a:lnTo>
                <a:lnTo>
                  <a:pt x="10843011" y="2947898"/>
                </a:lnTo>
                <a:lnTo>
                  <a:pt x="10718910" y="2900493"/>
                </a:lnTo>
                <a:lnTo>
                  <a:pt x="10694625" y="2931612"/>
                </a:lnTo>
                <a:lnTo>
                  <a:pt x="10569909" y="2884995"/>
                </a:lnTo>
                <a:lnTo>
                  <a:pt x="10545000" y="2916914"/>
                </a:lnTo>
                <a:lnTo>
                  <a:pt x="10419650" y="2871109"/>
                </a:lnTo>
                <a:lnTo>
                  <a:pt x="10394098" y="2903852"/>
                </a:lnTo>
                <a:lnTo>
                  <a:pt x="10268097" y="2858883"/>
                </a:lnTo>
                <a:lnTo>
                  <a:pt x="10241884" y="2892473"/>
                </a:lnTo>
                <a:lnTo>
                  <a:pt x="10115212" y="2848362"/>
                </a:lnTo>
                <a:lnTo>
                  <a:pt x="9988198" y="2804690"/>
                </a:lnTo>
                <a:lnTo>
                  <a:pt x="9960959" y="2839594"/>
                </a:lnTo>
                <a:lnTo>
                  <a:pt x="9833248" y="2796816"/>
                </a:lnTo>
                <a:lnTo>
                  <a:pt x="9805302" y="2832627"/>
                </a:lnTo>
                <a:lnTo>
                  <a:pt x="9676874" y="2790766"/>
                </a:lnTo>
                <a:lnTo>
                  <a:pt x="9648203" y="2827506"/>
                </a:lnTo>
                <a:lnTo>
                  <a:pt x="9519041" y="2786586"/>
                </a:lnTo>
                <a:lnTo>
                  <a:pt x="9489627" y="2824279"/>
                </a:lnTo>
                <a:lnTo>
                  <a:pt x="9359712" y="2784323"/>
                </a:lnTo>
                <a:lnTo>
                  <a:pt x="9229414" y="2744859"/>
                </a:lnTo>
                <a:lnTo>
                  <a:pt x="9198850" y="2784025"/>
                </a:lnTo>
                <a:lnTo>
                  <a:pt x="9067772" y="2745561"/>
                </a:lnTo>
                <a:lnTo>
                  <a:pt x="9036418" y="2785738"/>
                </a:lnTo>
                <a:lnTo>
                  <a:pt x="8904542" y="2748297"/>
                </a:lnTo>
                <a:lnTo>
                  <a:pt x="8872380" y="2789509"/>
                </a:lnTo>
                <a:lnTo>
                  <a:pt x="8739687" y="2753115"/>
                </a:lnTo>
                <a:lnTo>
                  <a:pt x="8606578" y="2717253"/>
                </a:lnTo>
                <a:lnTo>
                  <a:pt x="8543702" y="2797824"/>
                </a:lnTo>
                <a:lnTo>
                  <a:pt x="8429172" y="2738154"/>
                </a:lnTo>
                <a:lnTo>
                  <a:pt x="8365712" y="2819473"/>
                </a:lnTo>
                <a:lnTo>
                  <a:pt x="8248311" y="2763483"/>
                </a:lnTo>
                <a:lnTo>
                  <a:pt x="8173783" y="2858984"/>
                </a:lnTo>
                <a:lnTo>
                  <a:pt x="8053720" y="2806405"/>
                </a:lnTo>
                <a:lnTo>
                  <a:pt x="7968967" y="2915009"/>
                </a:lnTo>
                <a:lnTo>
                  <a:pt x="7846453" y="2865570"/>
                </a:lnTo>
                <a:lnTo>
                  <a:pt x="7752317" y="2986198"/>
                </a:lnTo>
                <a:lnTo>
                  <a:pt x="7627563" y="2939630"/>
                </a:lnTo>
                <a:lnTo>
                  <a:pt x="7551160" y="3037535"/>
                </a:lnTo>
                <a:lnTo>
                  <a:pt x="7424765" y="2993070"/>
                </a:lnTo>
                <a:lnTo>
                  <a:pt x="7315861" y="3132621"/>
                </a:lnTo>
                <a:lnTo>
                  <a:pt x="7187604" y="3090541"/>
                </a:lnTo>
                <a:lnTo>
                  <a:pt x="7071675" y="3239095"/>
                </a:lnTo>
                <a:lnTo>
                  <a:pt x="6941768" y="3199131"/>
                </a:lnTo>
                <a:lnTo>
                  <a:pt x="6850611" y="3315940"/>
                </a:lnTo>
                <a:lnTo>
                  <a:pt x="6719534" y="3277475"/>
                </a:lnTo>
                <a:lnTo>
                  <a:pt x="6625072" y="3398520"/>
                </a:lnTo>
                <a:lnTo>
                  <a:pt x="6492961" y="3361380"/>
                </a:lnTo>
                <a:lnTo>
                  <a:pt x="6362707" y="3528290"/>
                </a:lnTo>
                <a:lnTo>
                  <a:pt x="6196202" y="3535222"/>
                </a:lnTo>
                <a:lnTo>
                  <a:pt x="5961135" y="3630011"/>
                </a:lnTo>
                <a:lnTo>
                  <a:pt x="5892708" y="3717694"/>
                </a:lnTo>
                <a:lnTo>
                  <a:pt x="5758165" y="3683670"/>
                </a:lnTo>
                <a:lnTo>
                  <a:pt x="5654163" y="3816941"/>
                </a:lnTo>
                <a:lnTo>
                  <a:pt x="5519157" y="3783509"/>
                </a:lnTo>
                <a:lnTo>
                  <a:pt x="5413971" y="3918296"/>
                </a:lnTo>
                <a:lnTo>
                  <a:pt x="5278639" y="3885284"/>
                </a:lnTo>
                <a:lnTo>
                  <a:pt x="5208042" y="3975748"/>
                </a:lnTo>
                <a:lnTo>
                  <a:pt x="5072552" y="3942937"/>
                </a:lnTo>
                <a:lnTo>
                  <a:pt x="4966267" y="4079132"/>
                </a:lnTo>
                <a:lnTo>
                  <a:pt x="4830686" y="4046438"/>
                </a:lnTo>
                <a:lnTo>
                  <a:pt x="4724329" y="4182726"/>
                </a:lnTo>
                <a:lnTo>
                  <a:pt x="4588792" y="4149976"/>
                </a:lnTo>
                <a:lnTo>
                  <a:pt x="4482766" y="4285839"/>
                </a:lnTo>
                <a:lnTo>
                  <a:pt x="4347407" y="4252861"/>
                </a:lnTo>
                <a:lnTo>
                  <a:pt x="4277134" y="4342909"/>
                </a:lnTo>
                <a:lnTo>
                  <a:pt x="4141997" y="4309647"/>
                </a:lnTo>
                <a:lnTo>
                  <a:pt x="4037525" y="4443519"/>
                </a:lnTo>
                <a:lnTo>
                  <a:pt x="3902801" y="4409727"/>
                </a:lnTo>
                <a:lnTo>
                  <a:pt x="3833977" y="4497919"/>
                </a:lnTo>
                <a:lnTo>
                  <a:pt x="3699652" y="4463616"/>
                </a:lnTo>
                <a:lnTo>
                  <a:pt x="3631701" y="4550689"/>
                </a:lnTo>
                <a:lnTo>
                  <a:pt x="3497851" y="4515778"/>
                </a:lnTo>
                <a:lnTo>
                  <a:pt x="3397746" y="4644054"/>
                </a:lnTo>
                <a:lnTo>
                  <a:pt x="3264645" y="4608181"/>
                </a:lnTo>
                <a:lnTo>
                  <a:pt x="3199322" y="4691887"/>
                </a:lnTo>
                <a:lnTo>
                  <a:pt x="3066873" y="4655180"/>
                </a:lnTo>
                <a:lnTo>
                  <a:pt x="3002929" y="4737120"/>
                </a:lnTo>
                <a:lnTo>
                  <a:pt x="2871207" y="4699480"/>
                </a:lnTo>
                <a:lnTo>
                  <a:pt x="2808792" y="4779459"/>
                </a:lnTo>
                <a:lnTo>
                  <a:pt x="2677874" y="4740791"/>
                </a:lnTo>
                <a:lnTo>
                  <a:pt x="2617141" y="4818615"/>
                </a:lnTo>
                <a:lnTo>
                  <a:pt x="2487101" y="4778820"/>
                </a:lnTo>
                <a:lnTo>
                  <a:pt x="2428201" y="4854295"/>
                </a:lnTo>
                <a:lnTo>
                  <a:pt x="2299116" y="4813278"/>
                </a:lnTo>
                <a:lnTo>
                  <a:pt x="2242201" y="4886209"/>
                </a:lnTo>
                <a:lnTo>
                  <a:pt x="2114146" y="4843871"/>
                </a:lnTo>
                <a:lnTo>
                  <a:pt x="2059368" y="4914065"/>
                </a:lnTo>
                <a:lnTo>
                  <a:pt x="1932419" y="4870310"/>
                </a:lnTo>
                <a:lnTo>
                  <a:pt x="1879928" y="4937572"/>
                </a:lnTo>
                <a:lnTo>
                  <a:pt x="1754161" y="4892302"/>
                </a:lnTo>
                <a:lnTo>
                  <a:pt x="1704110" y="4956438"/>
                </a:lnTo>
                <a:lnTo>
                  <a:pt x="1579601" y="4909557"/>
                </a:lnTo>
                <a:lnTo>
                  <a:pt x="1532141" y="4970373"/>
                </a:lnTo>
                <a:lnTo>
                  <a:pt x="1408966" y="4921782"/>
                </a:lnTo>
                <a:lnTo>
                  <a:pt x="1386372" y="4950734"/>
                </a:lnTo>
                <a:lnTo>
                  <a:pt x="1264127" y="4900951"/>
                </a:lnTo>
                <a:lnTo>
                  <a:pt x="1221323" y="4955801"/>
                </a:lnTo>
                <a:lnTo>
                  <a:pt x="1100538" y="4904147"/>
                </a:lnTo>
                <a:lnTo>
                  <a:pt x="1060729" y="4955159"/>
                </a:lnTo>
                <a:lnTo>
                  <a:pt x="941480" y="4901537"/>
                </a:lnTo>
                <a:lnTo>
                  <a:pt x="922880" y="4925371"/>
                </a:lnTo>
                <a:lnTo>
                  <a:pt x="804696" y="4870384"/>
                </a:lnTo>
                <a:lnTo>
                  <a:pt x="770216" y="4914567"/>
                </a:lnTo>
                <a:lnTo>
                  <a:pt x="653695" y="4857450"/>
                </a:lnTo>
                <a:lnTo>
                  <a:pt x="637865" y="4877735"/>
                </a:lnTo>
                <a:lnTo>
                  <a:pt x="522493" y="4819144"/>
                </a:lnTo>
                <a:lnTo>
                  <a:pt x="493763" y="4855959"/>
                </a:lnTo>
                <a:lnTo>
                  <a:pt x="380179" y="4795077"/>
                </a:lnTo>
                <a:lnTo>
                  <a:pt x="367330" y="4811543"/>
                </a:lnTo>
                <a:lnTo>
                  <a:pt x="254981" y="4749079"/>
                </a:lnTo>
                <a:lnTo>
                  <a:pt x="232422" y="4777987"/>
                </a:lnTo>
                <a:lnTo>
                  <a:pt x="121987" y="4713070"/>
                </a:lnTo>
                <a:lnTo>
                  <a:pt x="112328" y="4725447"/>
                </a:lnTo>
                <a:lnTo>
                  <a:pt x="3212" y="4658841"/>
                </a:lnTo>
                <a:lnTo>
                  <a:pt x="0" y="4662957"/>
                </a:lnTo>
                <a:lnTo>
                  <a:pt x="75633" y="24580"/>
                </a:lnTo>
                <a:lnTo>
                  <a:pt x="18298548" y="0"/>
                </a:lnTo>
                <a:lnTo>
                  <a:pt x="18297916" y="3303689"/>
                </a:lnTo>
                <a:close/>
              </a:path>
            </a:pathLst>
          </a:custGeom>
          <a:solidFill>
            <a:srgbClr val="ECCCC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6" name="Google Shape;166;p9"/>
          <p:cNvSpPr/>
          <p:nvPr/>
        </p:nvSpPr>
        <p:spPr>
          <a:xfrm>
            <a:off x="15029488" y="8447433"/>
            <a:ext cx="2743200" cy="1200150"/>
          </a:xfrm>
          <a:custGeom>
            <a:avLst/>
            <a:gdLst/>
            <a:ahLst/>
            <a:cxnLst/>
            <a:rect l="l" t="t" r="r" b="b"/>
            <a:pathLst>
              <a:path w="2743200" h="1200150" extrusionOk="0">
                <a:moveTo>
                  <a:pt x="1152348" y="1200011"/>
                </a:moveTo>
                <a:lnTo>
                  <a:pt x="1105176" y="1195421"/>
                </a:lnTo>
                <a:lnTo>
                  <a:pt x="1059328" y="1184514"/>
                </a:lnTo>
                <a:lnTo>
                  <a:pt x="1015475" y="1166903"/>
                </a:lnTo>
                <a:lnTo>
                  <a:pt x="974287" y="1142199"/>
                </a:lnTo>
                <a:lnTo>
                  <a:pt x="934384" y="1109323"/>
                </a:lnTo>
                <a:lnTo>
                  <a:pt x="896866" y="1072709"/>
                </a:lnTo>
                <a:lnTo>
                  <a:pt x="859857" y="1035735"/>
                </a:lnTo>
                <a:lnTo>
                  <a:pt x="821482" y="1001780"/>
                </a:lnTo>
                <a:lnTo>
                  <a:pt x="779866" y="974220"/>
                </a:lnTo>
                <a:lnTo>
                  <a:pt x="733133" y="956435"/>
                </a:lnTo>
                <a:lnTo>
                  <a:pt x="687726" y="950754"/>
                </a:lnTo>
                <a:lnTo>
                  <a:pt x="645093" y="954718"/>
                </a:lnTo>
                <a:lnTo>
                  <a:pt x="604727" y="966620"/>
                </a:lnTo>
                <a:lnTo>
                  <a:pt x="566123" y="984755"/>
                </a:lnTo>
                <a:lnTo>
                  <a:pt x="528775" y="1007418"/>
                </a:lnTo>
                <a:lnTo>
                  <a:pt x="492177" y="1032903"/>
                </a:lnTo>
                <a:lnTo>
                  <a:pt x="455824" y="1059505"/>
                </a:lnTo>
                <a:lnTo>
                  <a:pt x="419210" y="1085517"/>
                </a:lnTo>
                <a:lnTo>
                  <a:pt x="381830" y="1109234"/>
                </a:lnTo>
                <a:lnTo>
                  <a:pt x="343178" y="1128952"/>
                </a:lnTo>
                <a:lnTo>
                  <a:pt x="302749" y="1142964"/>
                </a:lnTo>
                <a:lnTo>
                  <a:pt x="260036" y="1149564"/>
                </a:lnTo>
                <a:lnTo>
                  <a:pt x="213171" y="1146339"/>
                </a:lnTo>
                <a:lnTo>
                  <a:pt x="168452" y="1132611"/>
                </a:lnTo>
                <a:lnTo>
                  <a:pt x="127041" y="1109839"/>
                </a:lnTo>
                <a:lnTo>
                  <a:pt x="90099" y="1079484"/>
                </a:lnTo>
                <a:lnTo>
                  <a:pt x="58789" y="1043006"/>
                </a:lnTo>
                <a:lnTo>
                  <a:pt x="34273" y="1001864"/>
                </a:lnTo>
                <a:lnTo>
                  <a:pt x="16894" y="957731"/>
                </a:lnTo>
                <a:lnTo>
                  <a:pt x="5792" y="911721"/>
                </a:lnTo>
                <a:lnTo>
                  <a:pt x="363" y="864458"/>
                </a:lnTo>
                <a:lnTo>
                  <a:pt x="0" y="816568"/>
                </a:lnTo>
                <a:lnTo>
                  <a:pt x="4097" y="768676"/>
                </a:lnTo>
                <a:lnTo>
                  <a:pt x="12049" y="721405"/>
                </a:lnTo>
                <a:lnTo>
                  <a:pt x="22340" y="675670"/>
                </a:lnTo>
                <a:lnTo>
                  <a:pt x="34448" y="629642"/>
                </a:lnTo>
                <a:lnTo>
                  <a:pt x="48467" y="583679"/>
                </a:lnTo>
                <a:lnTo>
                  <a:pt x="64488" y="538138"/>
                </a:lnTo>
                <a:lnTo>
                  <a:pt x="82606" y="493378"/>
                </a:lnTo>
                <a:lnTo>
                  <a:pt x="102913" y="449756"/>
                </a:lnTo>
                <a:lnTo>
                  <a:pt x="125503" y="407630"/>
                </a:lnTo>
                <a:lnTo>
                  <a:pt x="150468" y="367359"/>
                </a:lnTo>
                <a:lnTo>
                  <a:pt x="177902" y="329300"/>
                </a:lnTo>
                <a:lnTo>
                  <a:pt x="211287" y="290394"/>
                </a:lnTo>
                <a:lnTo>
                  <a:pt x="247360" y="255905"/>
                </a:lnTo>
                <a:lnTo>
                  <a:pt x="286050" y="225916"/>
                </a:lnTo>
                <a:lnTo>
                  <a:pt x="327286" y="200510"/>
                </a:lnTo>
                <a:lnTo>
                  <a:pt x="370993" y="179771"/>
                </a:lnTo>
                <a:lnTo>
                  <a:pt x="417102" y="163782"/>
                </a:lnTo>
                <a:lnTo>
                  <a:pt x="465539" y="152627"/>
                </a:lnTo>
                <a:lnTo>
                  <a:pt x="516231" y="146388"/>
                </a:lnTo>
                <a:lnTo>
                  <a:pt x="548017" y="148122"/>
                </a:lnTo>
                <a:lnTo>
                  <a:pt x="613108" y="164094"/>
                </a:lnTo>
                <a:lnTo>
                  <a:pt x="680464" y="203120"/>
                </a:lnTo>
                <a:lnTo>
                  <a:pt x="714535" y="232639"/>
                </a:lnTo>
                <a:lnTo>
                  <a:pt x="745410" y="266308"/>
                </a:lnTo>
                <a:lnTo>
                  <a:pt x="774266" y="302573"/>
                </a:lnTo>
                <a:lnTo>
                  <a:pt x="802282" y="339875"/>
                </a:lnTo>
                <a:lnTo>
                  <a:pt x="830635" y="376658"/>
                </a:lnTo>
                <a:lnTo>
                  <a:pt x="860503" y="411366"/>
                </a:lnTo>
                <a:lnTo>
                  <a:pt x="893062" y="442443"/>
                </a:lnTo>
                <a:lnTo>
                  <a:pt x="936974" y="471614"/>
                </a:lnTo>
                <a:lnTo>
                  <a:pt x="986973" y="483687"/>
                </a:lnTo>
                <a:lnTo>
                  <a:pt x="1022855" y="476324"/>
                </a:lnTo>
                <a:lnTo>
                  <a:pt x="1055301" y="457500"/>
                </a:lnTo>
                <a:lnTo>
                  <a:pt x="1082639" y="430908"/>
                </a:lnTo>
                <a:lnTo>
                  <a:pt x="1103201" y="400239"/>
                </a:lnTo>
                <a:lnTo>
                  <a:pt x="1126767" y="355695"/>
                </a:lnTo>
                <a:lnTo>
                  <a:pt x="1150892" y="311863"/>
                </a:lnTo>
                <a:lnTo>
                  <a:pt x="1176369" y="269566"/>
                </a:lnTo>
                <a:lnTo>
                  <a:pt x="1203995" y="229627"/>
                </a:lnTo>
                <a:lnTo>
                  <a:pt x="1234566" y="192867"/>
                </a:lnTo>
                <a:lnTo>
                  <a:pt x="1268877" y="160108"/>
                </a:lnTo>
                <a:lnTo>
                  <a:pt x="1307725" y="132173"/>
                </a:lnTo>
                <a:lnTo>
                  <a:pt x="1351905" y="109883"/>
                </a:lnTo>
                <a:lnTo>
                  <a:pt x="1402212" y="94061"/>
                </a:lnTo>
                <a:lnTo>
                  <a:pt x="1451504" y="88417"/>
                </a:lnTo>
                <a:lnTo>
                  <a:pt x="1497434" y="98917"/>
                </a:lnTo>
                <a:lnTo>
                  <a:pt x="1539670" y="121885"/>
                </a:lnTo>
                <a:lnTo>
                  <a:pt x="1577877" y="153643"/>
                </a:lnTo>
                <a:lnTo>
                  <a:pt x="1611722" y="190517"/>
                </a:lnTo>
                <a:lnTo>
                  <a:pt x="1640871" y="228831"/>
                </a:lnTo>
                <a:lnTo>
                  <a:pt x="1696026" y="311832"/>
                </a:lnTo>
                <a:lnTo>
                  <a:pt x="1726374" y="351115"/>
                </a:lnTo>
                <a:lnTo>
                  <a:pt x="1761763" y="385486"/>
                </a:lnTo>
                <a:lnTo>
                  <a:pt x="1802273" y="410843"/>
                </a:lnTo>
                <a:lnTo>
                  <a:pt x="1841988" y="422452"/>
                </a:lnTo>
                <a:lnTo>
                  <a:pt x="1880542" y="421857"/>
                </a:lnTo>
                <a:lnTo>
                  <a:pt x="1917571" y="410603"/>
                </a:lnTo>
                <a:lnTo>
                  <a:pt x="1952710" y="390236"/>
                </a:lnTo>
                <a:lnTo>
                  <a:pt x="1985594" y="362300"/>
                </a:lnTo>
                <a:lnTo>
                  <a:pt x="2015859" y="328342"/>
                </a:lnTo>
                <a:lnTo>
                  <a:pt x="2044817" y="288684"/>
                </a:lnTo>
                <a:lnTo>
                  <a:pt x="2071397" y="247883"/>
                </a:lnTo>
                <a:lnTo>
                  <a:pt x="2097183" y="206915"/>
                </a:lnTo>
                <a:lnTo>
                  <a:pt x="2123753" y="166758"/>
                </a:lnTo>
                <a:lnTo>
                  <a:pt x="2152691" y="128390"/>
                </a:lnTo>
                <a:lnTo>
                  <a:pt x="2185577" y="92788"/>
                </a:lnTo>
                <a:lnTo>
                  <a:pt x="2223992" y="60929"/>
                </a:lnTo>
                <a:lnTo>
                  <a:pt x="2266730" y="34965"/>
                </a:lnTo>
                <a:lnTo>
                  <a:pt x="2312856" y="15527"/>
                </a:lnTo>
                <a:lnTo>
                  <a:pt x="2361181" y="3557"/>
                </a:lnTo>
                <a:lnTo>
                  <a:pt x="2410514" y="0"/>
                </a:lnTo>
                <a:lnTo>
                  <a:pt x="2459666" y="5796"/>
                </a:lnTo>
                <a:lnTo>
                  <a:pt x="2508957" y="22261"/>
                </a:lnTo>
                <a:lnTo>
                  <a:pt x="2553690" y="47842"/>
                </a:lnTo>
                <a:lnTo>
                  <a:pt x="2593748" y="81079"/>
                </a:lnTo>
                <a:lnTo>
                  <a:pt x="2629016" y="120509"/>
                </a:lnTo>
                <a:lnTo>
                  <a:pt x="2659380" y="164672"/>
                </a:lnTo>
                <a:lnTo>
                  <a:pt x="2682854" y="208130"/>
                </a:lnTo>
                <a:lnTo>
                  <a:pt x="2702009" y="253217"/>
                </a:lnTo>
                <a:lnTo>
                  <a:pt x="2716717" y="297621"/>
                </a:lnTo>
                <a:lnTo>
                  <a:pt x="2728238" y="343212"/>
                </a:lnTo>
                <a:lnTo>
                  <a:pt x="2736492" y="389672"/>
                </a:lnTo>
                <a:lnTo>
                  <a:pt x="2741399" y="436685"/>
                </a:lnTo>
                <a:lnTo>
                  <a:pt x="2742876" y="483934"/>
                </a:lnTo>
                <a:lnTo>
                  <a:pt x="2740845" y="531102"/>
                </a:lnTo>
                <a:lnTo>
                  <a:pt x="2735223" y="577872"/>
                </a:lnTo>
                <a:lnTo>
                  <a:pt x="2725930" y="623927"/>
                </a:lnTo>
                <a:lnTo>
                  <a:pt x="2712886" y="668951"/>
                </a:lnTo>
                <a:lnTo>
                  <a:pt x="2696009" y="712627"/>
                </a:lnTo>
                <a:lnTo>
                  <a:pt x="2675220" y="754638"/>
                </a:lnTo>
                <a:lnTo>
                  <a:pt x="2650436" y="794667"/>
                </a:lnTo>
                <a:lnTo>
                  <a:pt x="2621578" y="832397"/>
                </a:lnTo>
                <a:lnTo>
                  <a:pt x="2589009" y="866633"/>
                </a:lnTo>
                <a:lnTo>
                  <a:pt x="2552645" y="897218"/>
                </a:lnTo>
                <a:lnTo>
                  <a:pt x="2513048" y="923806"/>
                </a:lnTo>
                <a:lnTo>
                  <a:pt x="2470785" y="946055"/>
                </a:lnTo>
                <a:lnTo>
                  <a:pt x="2426420" y="963621"/>
                </a:lnTo>
                <a:lnTo>
                  <a:pt x="2380518" y="976162"/>
                </a:lnTo>
                <a:lnTo>
                  <a:pt x="2333643" y="983334"/>
                </a:lnTo>
                <a:lnTo>
                  <a:pt x="2286362" y="984793"/>
                </a:lnTo>
                <a:lnTo>
                  <a:pt x="2239238" y="980196"/>
                </a:lnTo>
                <a:lnTo>
                  <a:pt x="2192836" y="969201"/>
                </a:lnTo>
                <a:lnTo>
                  <a:pt x="2153945" y="955010"/>
                </a:lnTo>
                <a:lnTo>
                  <a:pt x="2115354" y="937511"/>
                </a:lnTo>
                <a:lnTo>
                  <a:pt x="2077029" y="917767"/>
                </a:lnTo>
                <a:lnTo>
                  <a:pt x="2038938" y="896843"/>
                </a:lnTo>
                <a:lnTo>
                  <a:pt x="2001048" y="875802"/>
                </a:lnTo>
                <a:lnTo>
                  <a:pt x="1963326" y="855708"/>
                </a:lnTo>
                <a:lnTo>
                  <a:pt x="1925739" y="837627"/>
                </a:lnTo>
                <a:lnTo>
                  <a:pt x="1888254" y="822620"/>
                </a:lnTo>
                <a:lnTo>
                  <a:pt x="1850838" y="811754"/>
                </a:lnTo>
                <a:lnTo>
                  <a:pt x="1813458" y="806091"/>
                </a:lnTo>
                <a:lnTo>
                  <a:pt x="1776081" y="806695"/>
                </a:lnTo>
                <a:lnTo>
                  <a:pt x="1738675" y="814632"/>
                </a:lnTo>
                <a:lnTo>
                  <a:pt x="1701205" y="830964"/>
                </a:lnTo>
                <a:lnTo>
                  <a:pt x="1663640" y="856756"/>
                </a:lnTo>
                <a:lnTo>
                  <a:pt x="1625946" y="893071"/>
                </a:lnTo>
                <a:lnTo>
                  <a:pt x="1592905" y="933108"/>
                </a:lnTo>
                <a:lnTo>
                  <a:pt x="1561862" y="974821"/>
                </a:lnTo>
                <a:lnTo>
                  <a:pt x="1530627" y="1016355"/>
                </a:lnTo>
                <a:lnTo>
                  <a:pt x="1497008" y="1055852"/>
                </a:lnTo>
                <a:lnTo>
                  <a:pt x="1463361" y="1087838"/>
                </a:lnTo>
                <a:lnTo>
                  <a:pt x="1425677" y="1116610"/>
                </a:lnTo>
                <a:lnTo>
                  <a:pt x="1384628" y="1141778"/>
                </a:lnTo>
                <a:lnTo>
                  <a:pt x="1340883" y="1162957"/>
                </a:lnTo>
                <a:lnTo>
                  <a:pt x="1295113" y="1179757"/>
                </a:lnTo>
                <a:lnTo>
                  <a:pt x="1247987" y="1191791"/>
                </a:lnTo>
                <a:lnTo>
                  <a:pt x="1200175" y="1198672"/>
                </a:lnTo>
                <a:lnTo>
                  <a:pt x="1152348" y="1200011"/>
                </a:lnTo>
                <a:close/>
              </a:path>
            </a:pathLst>
          </a:custGeom>
          <a:solidFill>
            <a:srgbClr val="FDF6E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67" name="Google Shape;167;p9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931190" y="5286057"/>
            <a:ext cx="6242751" cy="367213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9"/>
          <p:cNvSpPr txBox="1">
            <a:spLocks noGrp="1"/>
          </p:cNvSpPr>
          <p:nvPr>
            <p:ph type="title"/>
          </p:nvPr>
        </p:nvSpPr>
        <p:spPr>
          <a:xfrm>
            <a:off x="3288506" y="563250"/>
            <a:ext cx="10492740" cy="242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700">
                <a:solidFill>
                  <a:srgbClr val="BA4F46"/>
                </a:solidFill>
                <a:latin typeface="Tahoma" panose="020B0604030504040204"/>
                <a:ea typeface="Tahoma" panose="020B0604030504040204"/>
                <a:cs typeface="Tahoma" panose="020B0604030504040204"/>
                <a:sym typeface="Tahoma" panose="020B0604030504040204"/>
              </a:rPr>
              <a:t>Nosebleed</a:t>
            </a:r>
            <a:endParaRPr sz="15700"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169" name="Google Shape;169;p9"/>
          <p:cNvSpPr/>
          <p:nvPr/>
        </p:nvSpPr>
        <p:spPr>
          <a:xfrm>
            <a:off x="8151440" y="4106030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 extrusionOk="0">
                <a:moveTo>
                  <a:pt x="137030" y="257174"/>
                </a:moveTo>
                <a:lnTo>
                  <a:pt x="120144" y="257174"/>
                </a:lnTo>
                <a:lnTo>
                  <a:pt x="111782" y="256351"/>
                </a:lnTo>
                <a:lnTo>
                  <a:pt x="71578" y="244155"/>
                </a:lnTo>
                <a:lnTo>
                  <a:pt x="31692" y="213542"/>
                </a:lnTo>
                <a:lnTo>
                  <a:pt x="6557" y="169995"/>
                </a:lnTo>
                <a:lnTo>
                  <a:pt x="0" y="137030"/>
                </a:lnTo>
                <a:lnTo>
                  <a:pt x="0" y="120144"/>
                </a:lnTo>
                <a:lnTo>
                  <a:pt x="13019" y="71578"/>
                </a:lnTo>
                <a:lnTo>
                  <a:pt x="43632" y="31692"/>
                </a:lnTo>
                <a:lnTo>
                  <a:pt x="87179" y="6557"/>
                </a:lnTo>
                <a:lnTo>
                  <a:pt x="120144" y="0"/>
                </a:lnTo>
                <a:lnTo>
                  <a:pt x="137030" y="0"/>
                </a:lnTo>
                <a:lnTo>
                  <a:pt x="185596" y="13019"/>
                </a:lnTo>
                <a:lnTo>
                  <a:pt x="225482" y="43632"/>
                </a:lnTo>
                <a:lnTo>
                  <a:pt x="250617" y="87179"/>
                </a:lnTo>
                <a:lnTo>
                  <a:pt x="257175" y="120144"/>
                </a:lnTo>
                <a:lnTo>
                  <a:pt x="257175" y="128587"/>
                </a:lnTo>
                <a:lnTo>
                  <a:pt x="257175" y="137030"/>
                </a:lnTo>
                <a:lnTo>
                  <a:pt x="244155" y="185596"/>
                </a:lnTo>
                <a:lnTo>
                  <a:pt x="213542" y="225482"/>
                </a:lnTo>
                <a:lnTo>
                  <a:pt x="169995" y="250617"/>
                </a:lnTo>
                <a:lnTo>
                  <a:pt x="145392" y="256351"/>
                </a:lnTo>
                <a:lnTo>
                  <a:pt x="137030" y="257174"/>
                </a:lnTo>
                <a:close/>
              </a:path>
            </a:pathLst>
          </a:custGeom>
          <a:solidFill>
            <a:srgbClr val="18748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0" name="Google Shape;170;p9"/>
          <p:cNvSpPr txBox="1"/>
          <p:nvPr/>
        </p:nvSpPr>
        <p:spPr>
          <a:xfrm>
            <a:off x="8708900" y="3682479"/>
            <a:ext cx="8681720" cy="464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8382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 b="1">
                <a:solidFill>
                  <a:srgbClr val="18748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pinch the nose and lean  forward, holding it for 5 to  10 minutes.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2700" marR="508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 b="1">
                <a:solidFill>
                  <a:srgbClr val="18748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sometimes an ice pack can  also be helpful</a:t>
            </a:r>
            <a:endParaRPr sz="52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71" name="Google Shape;171;p9"/>
          <p:cNvSpPr/>
          <p:nvPr/>
        </p:nvSpPr>
        <p:spPr>
          <a:xfrm>
            <a:off x="8151440" y="6877805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 extrusionOk="0">
                <a:moveTo>
                  <a:pt x="137030" y="257174"/>
                </a:moveTo>
                <a:lnTo>
                  <a:pt x="120144" y="257174"/>
                </a:lnTo>
                <a:lnTo>
                  <a:pt x="111782" y="256351"/>
                </a:lnTo>
                <a:lnTo>
                  <a:pt x="71578" y="244155"/>
                </a:lnTo>
                <a:lnTo>
                  <a:pt x="31692" y="213541"/>
                </a:lnTo>
                <a:lnTo>
                  <a:pt x="6557" y="169995"/>
                </a:lnTo>
                <a:lnTo>
                  <a:pt x="0" y="137030"/>
                </a:lnTo>
                <a:lnTo>
                  <a:pt x="0" y="120144"/>
                </a:lnTo>
                <a:lnTo>
                  <a:pt x="13019" y="71578"/>
                </a:lnTo>
                <a:lnTo>
                  <a:pt x="43632" y="31691"/>
                </a:lnTo>
                <a:lnTo>
                  <a:pt x="87179" y="6557"/>
                </a:lnTo>
                <a:lnTo>
                  <a:pt x="120144" y="0"/>
                </a:lnTo>
                <a:lnTo>
                  <a:pt x="137030" y="0"/>
                </a:lnTo>
                <a:lnTo>
                  <a:pt x="185596" y="13018"/>
                </a:lnTo>
                <a:lnTo>
                  <a:pt x="225482" y="43632"/>
                </a:lnTo>
                <a:lnTo>
                  <a:pt x="250617" y="87178"/>
                </a:lnTo>
                <a:lnTo>
                  <a:pt x="257175" y="120144"/>
                </a:lnTo>
                <a:lnTo>
                  <a:pt x="257175" y="128587"/>
                </a:lnTo>
                <a:lnTo>
                  <a:pt x="257175" y="137030"/>
                </a:lnTo>
                <a:lnTo>
                  <a:pt x="244155" y="185595"/>
                </a:lnTo>
                <a:lnTo>
                  <a:pt x="213542" y="225482"/>
                </a:lnTo>
                <a:lnTo>
                  <a:pt x="169995" y="250617"/>
                </a:lnTo>
                <a:lnTo>
                  <a:pt x="145392" y="256351"/>
                </a:lnTo>
                <a:lnTo>
                  <a:pt x="137030" y="257174"/>
                </a:lnTo>
                <a:close/>
              </a:path>
            </a:pathLst>
          </a:custGeom>
          <a:solidFill>
            <a:srgbClr val="18748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WPS Presentation</Application>
  <PresentationFormat>自訂</PresentationFormat>
  <Paragraphs>62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新細明體</vt:lpstr>
      <vt:lpstr>Wingdings</vt:lpstr>
      <vt:lpstr>Arial</vt:lpstr>
      <vt:lpstr>Calibri</vt:lpstr>
      <vt:lpstr>Lucida Sans</vt:lpstr>
      <vt:lpstr>SimSun</vt:lpstr>
      <vt:lpstr>Microsoft YaHei</vt:lpstr>
      <vt:lpstr>Tahoma</vt:lpstr>
      <vt:lpstr>Verdana</vt:lpstr>
      <vt:lpstr>Arial Unicode MS</vt:lpstr>
      <vt:lpstr>Office Theme</vt:lpstr>
      <vt:lpstr> 急救⼩天使</vt:lpstr>
      <vt:lpstr>Car crash	⾞禍 scratch 抓傷、擦傷  sprain 拉傷</vt:lpstr>
      <vt:lpstr> 急救步驟</vt:lpstr>
      <vt:lpstr>⼀般受傷</vt:lpstr>
      <vt:lpstr>⼀般受傷</vt:lpstr>
      <vt:lpstr>How	 to	 Stop  the		bleed</vt:lpstr>
      <vt:lpstr>cover the wound with a clean dressing or bandage</vt:lpstr>
      <vt:lpstr>elevating	the	injured	limb  to stop	bleeding</vt:lpstr>
      <vt:lpstr>Nosebleed</vt:lpstr>
      <vt:lpstr>roller	 bandage</vt:lpstr>
      <vt:lpstr>reverse spiral bandage</vt:lpstr>
      <vt:lpstr>triangle bandage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急救⼩天使</dc:title>
  <dc:creator>耿雯靖</dc:creator>
  <cp:lastModifiedBy>user</cp:lastModifiedBy>
  <cp:revision>2</cp:revision>
  <dcterms:created xsi:type="dcterms:W3CDTF">2023-05-05T00:11:00Z</dcterms:created>
  <dcterms:modified xsi:type="dcterms:W3CDTF">2023-05-21T13:40:18Z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2023-05-04T00:00:00Z</vt:filetime>
  </property>
  <property fmtid="{D5CDD505-2E9C-101B-9397-08002B2CF9AE}" pid="3" name="Creator">
    <vt:lpwstr>Canva</vt:lpwstr>
  </property>
  <property fmtid="{D5CDD505-2E9C-101B-9397-08002B2CF9AE}" pid="4" name="LastSaved">
    <vt:filetime>2023-05-05T00:00:00Z</vt:filetime>
  </property>
  <property fmtid="{D5CDD505-2E9C-101B-9397-08002B2CF9AE}" pid="5" name="KSOProductBuildVer">
    <vt:lpwstr>1028-10.8.0.6003</vt:lpwstr>
  </property>
</Properties>
</file>